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3" r:id="rId5"/>
    <p:sldMasterId id="214748370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y="5143500" cx="9144000"/>
  <p:notesSz cx="6858000" cy="9144000"/>
  <p:embeddedFontLst>
    <p:embeddedFont>
      <p:font typeface="Bad Script"/>
      <p:regular r:id="rId50"/>
    </p:embeddedFont>
    <p:embeddedFont>
      <p:font typeface="Garamond"/>
      <p:regular r:id="rId51"/>
      <p:bold r:id="rId52"/>
      <p:italic r:id="rId53"/>
      <p:boldItalic r:id="rId54"/>
    </p:embeddedFont>
    <p:embeddedFont>
      <p:font typeface="Nunito"/>
      <p:regular r:id="rId55"/>
      <p:bold r:id="rId56"/>
      <p:italic r:id="rId57"/>
      <p:boldItalic r:id="rId58"/>
    </p:embeddedFont>
    <p:embeddedFont>
      <p:font typeface="IBM Plex Serif"/>
      <p:regular r:id="rId59"/>
      <p:bold r:id="rId60"/>
      <p:italic r:id="rId61"/>
      <p:boldItalic r:id="rId62"/>
    </p:embeddedFont>
    <p:embeddedFont>
      <p:font typeface="IBM Plex Serif Medium"/>
      <p:regular r:id="rId63"/>
      <p:bold r:id="rId64"/>
      <p:italic r:id="rId65"/>
      <p:boldItalic r:id="rId66"/>
    </p:embeddedFont>
    <p:embeddedFont>
      <p:font typeface="Archivo"/>
      <p:regular r:id="rId67"/>
      <p:bold r:id="rId68"/>
      <p:italic r:id="rId69"/>
      <p:boldItalic r:id="rId70"/>
    </p:embeddedFont>
    <p:embeddedFont>
      <p:font typeface="Archivo SemiBold"/>
      <p:regular r:id="rId71"/>
      <p:bold r:id="rId72"/>
      <p:italic r:id="rId73"/>
      <p:boldItalic r:id="rId74"/>
    </p:embeddedFont>
    <p:embeddedFont>
      <p:font typeface="Poetsen One"/>
      <p:regular r:id="rId75"/>
    </p:embeddedFont>
    <p:embeddedFont>
      <p:font typeface="Century Gothic"/>
      <p:regular r:id="rId76"/>
      <p:bold r:id="rId77"/>
      <p:italic r:id="rId78"/>
      <p:boldItalic r:id="rId79"/>
    </p:embeddedFont>
    <p:embeddedFont>
      <p:font typeface="Nunito SemiBold"/>
      <p:regular r:id="rId80"/>
      <p:bold r:id="rId81"/>
      <p:italic r:id="rId82"/>
      <p:boldItalic r:id="rId83"/>
    </p:embeddedFont>
    <p:embeddedFont>
      <p:font typeface="Roboto"/>
      <p:regular r:id="rId84"/>
      <p:bold r:id="rId85"/>
      <p:italic r:id="rId86"/>
      <p:boldItalic r:id="rId87"/>
    </p:embeddedFont>
    <p:embeddedFont>
      <p:font typeface="Archivo Medium"/>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AC4EF8E-A6AD-44CD-8627-119C03AF68FF}">
  <a:tblStyle styleId="{4AC4EF8E-A6AD-44CD-8627-119C03AF68F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DC882D6-CFB0-4238-9335-9F43258C0D5A}"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Roboto-regular.fntdata"/><Relationship Id="rId83" Type="http://schemas.openxmlformats.org/officeDocument/2006/relationships/font" Target="fonts/NunitoSemiBold-boldItalic.fntdata"/><Relationship Id="rId42" Type="http://schemas.openxmlformats.org/officeDocument/2006/relationships/slide" Target="slides/slide35.xml"/><Relationship Id="rId86" Type="http://schemas.openxmlformats.org/officeDocument/2006/relationships/font" Target="fonts/Roboto-italic.fntdata"/><Relationship Id="rId41" Type="http://schemas.openxmlformats.org/officeDocument/2006/relationships/slide" Target="slides/slide34.xml"/><Relationship Id="rId85" Type="http://schemas.openxmlformats.org/officeDocument/2006/relationships/font" Target="fonts/Roboto-bold.fntdata"/><Relationship Id="rId44" Type="http://schemas.openxmlformats.org/officeDocument/2006/relationships/slide" Target="slides/slide37.xml"/><Relationship Id="rId88" Type="http://schemas.openxmlformats.org/officeDocument/2006/relationships/font" Target="fonts/ArchivoMedium-regular.fntdata"/><Relationship Id="rId43" Type="http://schemas.openxmlformats.org/officeDocument/2006/relationships/slide" Target="slides/slide36.xml"/><Relationship Id="rId87" Type="http://schemas.openxmlformats.org/officeDocument/2006/relationships/font" Target="fonts/Roboto-boldItalic.fntdata"/><Relationship Id="rId46" Type="http://schemas.openxmlformats.org/officeDocument/2006/relationships/slide" Target="slides/slide39.xml"/><Relationship Id="rId45" Type="http://schemas.openxmlformats.org/officeDocument/2006/relationships/slide" Target="slides/slide38.xml"/><Relationship Id="rId89" Type="http://schemas.openxmlformats.org/officeDocument/2006/relationships/font" Target="fonts/ArchivoMedium-bold.fntdata"/><Relationship Id="rId80" Type="http://schemas.openxmlformats.org/officeDocument/2006/relationships/font" Target="fonts/NunitoSemiBold-regular.fntdata"/><Relationship Id="rId82" Type="http://schemas.openxmlformats.org/officeDocument/2006/relationships/font" Target="fonts/NunitoSemiBold-italic.fntdata"/><Relationship Id="rId81" Type="http://schemas.openxmlformats.org/officeDocument/2006/relationships/font" Target="fonts/NunitoSemiBol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ArchivoSemiBold-italic.fntdata"/><Relationship Id="rId72" Type="http://schemas.openxmlformats.org/officeDocument/2006/relationships/font" Target="fonts/ArchivoSemiBold-bold.fntdata"/><Relationship Id="rId31" Type="http://schemas.openxmlformats.org/officeDocument/2006/relationships/slide" Target="slides/slide24.xml"/><Relationship Id="rId75" Type="http://schemas.openxmlformats.org/officeDocument/2006/relationships/font" Target="fonts/PoetsenOne-regular.fntdata"/><Relationship Id="rId30" Type="http://schemas.openxmlformats.org/officeDocument/2006/relationships/slide" Target="slides/slide23.xml"/><Relationship Id="rId74" Type="http://schemas.openxmlformats.org/officeDocument/2006/relationships/font" Target="fonts/ArchivoSemiBold-boldItalic.fntdata"/><Relationship Id="rId33" Type="http://schemas.openxmlformats.org/officeDocument/2006/relationships/slide" Target="slides/slide26.xml"/><Relationship Id="rId77" Type="http://schemas.openxmlformats.org/officeDocument/2006/relationships/font" Target="fonts/CenturyGothic-bold.fntdata"/><Relationship Id="rId32" Type="http://schemas.openxmlformats.org/officeDocument/2006/relationships/slide" Target="slides/slide25.xml"/><Relationship Id="rId76" Type="http://schemas.openxmlformats.org/officeDocument/2006/relationships/font" Target="fonts/CenturyGothic-regular.fntdata"/><Relationship Id="rId35" Type="http://schemas.openxmlformats.org/officeDocument/2006/relationships/slide" Target="slides/slide28.xml"/><Relationship Id="rId79" Type="http://schemas.openxmlformats.org/officeDocument/2006/relationships/font" Target="fonts/CenturyGothic-boldItalic.fntdata"/><Relationship Id="rId34" Type="http://schemas.openxmlformats.org/officeDocument/2006/relationships/slide" Target="slides/slide27.xml"/><Relationship Id="rId78" Type="http://schemas.openxmlformats.org/officeDocument/2006/relationships/font" Target="fonts/CenturyGothic-italic.fntdata"/><Relationship Id="rId71" Type="http://schemas.openxmlformats.org/officeDocument/2006/relationships/font" Target="fonts/ArchivoSemiBold-regular.fntdata"/><Relationship Id="rId70" Type="http://schemas.openxmlformats.org/officeDocument/2006/relationships/font" Target="fonts/Archivo-bold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IBMPlexSerif-boldItalic.fntdata"/><Relationship Id="rId61" Type="http://schemas.openxmlformats.org/officeDocument/2006/relationships/font" Target="fonts/IBMPlexSerif-italic.fntdata"/><Relationship Id="rId20" Type="http://schemas.openxmlformats.org/officeDocument/2006/relationships/slide" Target="slides/slide13.xml"/><Relationship Id="rId64" Type="http://schemas.openxmlformats.org/officeDocument/2006/relationships/font" Target="fonts/IBMPlexSerifMedium-bold.fntdata"/><Relationship Id="rId63" Type="http://schemas.openxmlformats.org/officeDocument/2006/relationships/font" Target="fonts/IBMPlexSerifMedium-regular.fntdata"/><Relationship Id="rId22" Type="http://schemas.openxmlformats.org/officeDocument/2006/relationships/slide" Target="slides/slide15.xml"/><Relationship Id="rId66" Type="http://schemas.openxmlformats.org/officeDocument/2006/relationships/font" Target="fonts/IBMPlexSerifMedium-boldItalic.fntdata"/><Relationship Id="rId21" Type="http://schemas.openxmlformats.org/officeDocument/2006/relationships/slide" Target="slides/slide14.xml"/><Relationship Id="rId65" Type="http://schemas.openxmlformats.org/officeDocument/2006/relationships/font" Target="fonts/IBMPlexSerifMedium-italic.fntdata"/><Relationship Id="rId24" Type="http://schemas.openxmlformats.org/officeDocument/2006/relationships/slide" Target="slides/slide17.xml"/><Relationship Id="rId68" Type="http://schemas.openxmlformats.org/officeDocument/2006/relationships/font" Target="fonts/Archivo-bold.fntdata"/><Relationship Id="rId23" Type="http://schemas.openxmlformats.org/officeDocument/2006/relationships/slide" Target="slides/slide16.xml"/><Relationship Id="rId67" Type="http://schemas.openxmlformats.org/officeDocument/2006/relationships/font" Target="fonts/Archivo-regular.fntdata"/><Relationship Id="rId60" Type="http://schemas.openxmlformats.org/officeDocument/2006/relationships/font" Target="fonts/IBMPlexSerif-bold.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Archivo-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Garamond-regular.fntdata"/><Relationship Id="rId50" Type="http://schemas.openxmlformats.org/officeDocument/2006/relationships/font" Target="fonts/BadScript-regular.fntdata"/><Relationship Id="rId53" Type="http://schemas.openxmlformats.org/officeDocument/2006/relationships/font" Target="fonts/Garamond-italic.fntdata"/><Relationship Id="rId52" Type="http://schemas.openxmlformats.org/officeDocument/2006/relationships/font" Target="fonts/Garamond-bold.fntdata"/><Relationship Id="rId11" Type="http://schemas.openxmlformats.org/officeDocument/2006/relationships/slide" Target="slides/slide4.xml"/><Relationship Id="rId55" Type="http://schemas.openxmlformats.org/officeDocument/2006/relationships/font" Target="fonts/Nunito-regular.fntdata"/><Relationship Id="rId10" Type="http://schemas.openxmlformats.org/officeDocument/2006/relationships/slide" Target="slides/slide3.xml"/><Relationship Id="rId54" Type="http://schemas.openxmlformats.org/officeDocument/2006/relationships/font" Target="fonts/Garamond-boldItalic.fntdata"/><Relationship Id="rId13" Type="http://schemas.openxmlformats.org/officeDocument/2006/relationships/slide" Target="slides/slide6.xml"/><Relationship Id="rId57" Type="http://schemas.openxmlformats.org/officeDocument/2006/relationships/font" Target="fonts/Nunito-italic.fntdata"/><Relationship Id="rId12" Type="http://schemas.openxmlformats.org/officeDocument/2006/relationships/slide" Target="slides/slide5.xml"/><Relationship Id="rId56" Type="http://schemas.openxmlformats.org/officeDocument/2006/relationships/font" Target="fonts/Nunito-bold.fntdata"/><Relationship Id="rId91" Type="http://schemas.openxmlformats.org/officeDocument/2006/relationships/font" Target="fonts/ArchivoMedium-boldItalic.fntdata"/><Relationship Id="rId90" Type="http://schemas.openxmlformats.org/officeDocument/2006/relationships/font" Target="fonts/ArchivoMedium-italic.fntdata"/><Relationship Id="rId15" Type="http://schemas.openxmlformats.org/officeDocument/2006/relationships/slide" Target="slides/slide8.xml"/><Relationship Id="rId59" Type="http://schemas.openxmlformats.org/officeDocument/2006/relationships/font" Target="fonts/IBMPlexSerif-regular.fntdata"/><Relationship Id="rId14" Type="http://schemas.openxmlformats.org/officeDocument/2006/relationships/slide" Target="slides/slide7.xml"/><Relationship Id="rId58" Type="http://schemas.openxmlformats.org/officeDocument/2006/relationships/font" Target="fonts/Nunito-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284964d9a8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284964d9a8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284964d9a8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284964d9a8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284964d9a8_0_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3284964d9a8_0_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32eaa7b4b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32eaa7b4b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2eaa7b4b2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2eaa7b4b2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2eaa7b4b2c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2eaa7b4b2c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2a1f91c46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32a1f91c46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2a1f91c46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32a1f91c46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2a1f91c465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32a1f91c465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2a1f91c465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32a1f91c46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2a166664e6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32a166664e6_0_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284964d9a8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284964d9a8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2a166664e6_0_188:notes"/>
          <p:cNvSpPr txBox="1"/>
          <p:nvPr>
            <p:ph idx="1" type="body"/>
          </p:nvPr>
        </p:nvSpPr>
        <p:spPr>
          <a:xfrm>
            <a:off x="685785" y="4343385"/>
            <a:ext cx="5486400" cy="4114800"/>
          </a:xfrm>
          <a:prstGeom prst="rect">
            <a:avLst/>
          </a:prstGeom>
          <a:noFill/>
          <a:ln>
            <a:noFill/>
          </a:ln>
        </p:spPr>
        <p:txBody>
          <a:bodyPr anchorCtr="0" anchor="t" bIns="89600" lIns="89600" spcFirstLastPara="1" rIns="89600" wrap="square" tIns="89600">
            <a:noAutofit/>
          </a:bodyPr>
          <a:lstStyle/>
          <a:p>
            <a:pPr indent="0" lvl="0" marL="0" rtl="0" algn="l">
              <a:lnSpc>
                <a:spcPct val="100000"/>
              </a:lnSpc>
              <a:spcBef>
                <a:spcPts val="0"/>
              </a:spcBef>
              <a:spcAft>
                <a:spcPts val="0"/>
              </a:spcAft>
              <a:buSzPts val="1100"/>
              <a:buNone/>
            </a:pPr>
            <a:r>
              <a:t/>
            </a:r>
            <a:endParaRPr/>
          </a:p>
        </p:txBody>
      </p:sp>
      <p:sp>
        <p:nvSpPr>
          <p:cNvPr id="630" name="Google Shape;630;g32a166664e6_0_188:notes"/>
          <p:cNvSpPr/>
          <p:nvPr>
            <p:ph idx="2" type="sldImg"/>
          </p:nvPr>
        </p:nvSpPr>
        <p:spPr>
          <a:xfrm>
            <a:off x="1143232" y="685795"/>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2a166664e6_0_2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32a166664e6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32a166664e6_0_278: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32a166664e6_0_371:notes"/>
          <p:cNvSpPr txBox="1"/>
          <p:nvPr>
            <p:ph idx="1" type="body"/>
          </p:nvPr>
        </p:nvSpPr>
        <p:spPr>
          <a:xfrm>
            <a:off x="685785" y="4343385"/>
            <a:ext cx="5486400" cy="4114800"/>
          </a:xfrm>
          <a:prstGeom prst="rect">
            <a:avLst/>
          </a:prstGeom>
          <a:noFill/>
          <a:ln>
            <a:noFill/>
          </a:ln>
        </p:spPr>
        <p:txBody>
          <a:bodyPr anchorCtr="0" anchor="t" bIns="89600" lIns="89600" spcFirstLastPara="1" rIns="89600" wrap="square" tIns="89600">
            <a:noAutofit/>
          </a:bodyPr>
          <a:lstStyle/>
          <a:p>
            <a:pPr indent="0" lvl="0" marL="0" rtl="0" algn="l">
              <a:lnSpc>
                <a:spcPct val="100000"/>
              </a:lnSpc>
              <a:spcBef>
                <a:spcPts val="0"/>
              </a:spcBef>
              <a:spcAft>
                <a:spcPts val="0"/>
              </a:spcAft>
              <a:buSzPts val="1100"/>
              <a:buNone/>
            </a:pPr>
            <a:r>
              <a:t/>
            </a:r>
            <a:endParaRPr/>
          </a:p>
        </p:txBody>
      </p:sp>
      <p:sp>
        <p:nvSpPr>
          <p:cNvPr id="645" name="Google Shape;645;g32a166664e6_0_371:notes"/>
          <p:cNvSpPr/>
          <p:nvPr>
            <p:ph idx="2" type="sldImg"/>
          </p:nvPr>
        </p:nvSpPr>
        <p:spPr>
          <a:xfrm>
            <a:off x="1143232" y="685795"/>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2a166664e6_0_3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32a166664e6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32a166664e6_0_378: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2a166664e6_0_3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32a166664e6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32a166664e6_0_383: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2a166664e6_0_3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6" name="Google Shape;666;g32a166664e6_0_3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a:t>9th grade students are not imported yet so you cannot do this yet! Should be set up in the next 1-2 weeks.</a:t>
            </a:r>
            <a:endParaRPr b="0" i="0" sz="1200" u="none" cap="none" strike="noStrike">
              <a:solidFill>
                <a:schemeClr val="dk1"/>
              </a:solidFill>
              <a:latin typeface="Calibri"/>
              <a:ea typeface="Calibri"/>
              <a:cs typeface="Calibri"/>
              <a:sym typeface="Calibri"/>
            </a:endParaRPr>
          </a:p>
        </p:txBody>
      </p:sp>
      <p:sp>
        <p:nvSpPr>
          <p:cNvPr id="667" name="Google Shape;667;g32a166664e6_0_3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2a166664e6_0_498:notes"/>
          <p:cNvSpPr txBox="1"/>
          <p:nvPr>
            <p:ph idx="1" type="body"/>
          </p:nvPr>
        </p:nvSpPr>
        <p:spPr>
          <a:xfrm>
            <a:off x="685785" y="4343385"/>
            <a:ext cx="5486400" cy="4114800"/>
          </a:xfrm>
          <a:prstGeom prst="rect">
            <a:avLst/>
          </a:prstGeom>
          <a:noFill/>
          <a:ln>
            <a:noFill/>
          </a:ln>
        </p:spPr>
        <p:txBody>
          <a:bodyPr anchorCtr="0" anchor="t" bIns="89600" lIns="89600" spcFirstLastPara="1" rIns="89600" wrap="square" tIns="89600">
            <a:noAutofit/>
          </a:bodyPr>
          <a:lstStyle/>
          <a:p>
            <a:pPr indent="0" lvl="0" marL="0" rtl="0" algn="l">
              <a:lnSpc>
                <a:spcPct val="100000"/>
              </a:lnSpc>
              <a:spcBef>
                <a:spcPts val="0"/>
              </a:spcBef>
              <a:spcAft>
                <a:spcPts val="0"/>
              </a:spcAft>
              <a:buSzPts val="1100"/>
              <a:buNone/>
            </a:pPr>
            <a:r>
              <a:t/>
            </a:r>
            <a:endParaRPr/>
          </a:p>
        </p:txBody>
      </p:sp>
      <p:sp>
        <p:nvSpPr>
          <p:cNvPr id="674" name="Google Shape;674;g32a166664e6_0_498:notes"/>
          <p:cNvSpPr/>
          <p:nvPr>
            <p:ph idx="2" type="sldImg"/>
          </p:nvPr>
        </p:nvSpPr>
        <p:spPr>
          <a:xfrm>
            <a:off x="1143232" y="685795"/>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2a166664e6_0_5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g32a166664e6_0_5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a:t>9th grade students are not imported yet so you cannot do this yet! Should be set up in the next 1-2 weeks.</a:t>
            </a:r>
            <a:endParaRPr b="0" i="0" sz="1200" u="none" cap="none" strike="noStrike">
              <a:solidFill>
                <a:schemeClr val="dk1"/>
              </a:solidFill>
              <a:latin typeface="Calibri"/>
              <a:ea typeface="Calibri"/>
              <a:cs typeface="Calibri"/>
              <a:sym typeface="Calibri"/>
            </a:endParaRPr>
          </a:p>
        </p:txBody>
      </p:sp>
      <p:sp>
        <p:nvSpPr>
          <p:cNvPr id="685" name="Google Shape;685;g32a166664e6_0_5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32a166664e6_0_5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g32a166664e6_0_5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a:t>9th grade students are not imported yet so you cannot do this yet! Should be set up in the next 1-2 weeks.</a:t>
            </a:r>
            <a:endParaRPr b="0" i="0" sz="1200" u="none" cap="none" strike="noStrike">
              <a:solidFill>
                <a:schemeClr val="dk1"/>
              </a:solidFill>
              <a:latin typeface="Calibri"/>
              <a:ea typeface="Calibri"/>
              <a:cs typeface="Calibri"/>
              <a:sym typeface="Calibri"/>
            </a:endParaRPr>
          </a:p>
        </p:txBody>
      </p:sp>
      <p:sp>
        <p:nvSpPr>
          <p:cNvPr id="693" name="Google Shape;693;g32a166664e6_0_5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32a166664e6_0_5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g32a166664e6_0_5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a:t>9th grade students are not imported yet so you cannot do this yet! Should be set up in the next 1-2 weeks.</a:t>
            </a:r>
            <a:endParaRPr b="0" i="0" sz="1200" u="none" cap="none" strike="noStrike">
              <a:solidFill>
                <a:schemeClr val="dk1"/>
              </a:solidFill>
              <a:latin typeface="Calibri"/>
              <a:ea typeface="Calibri"/>
              <a:cs typeface="Calibri"/>
              <a:sym typeface="Calibri"/>
            </a:endParaRPr>
          </a:p>
        </p:txBody>
      </p:sp>
      <p:sp>
        <p:nvSpPr>
          <p:cNvPr id="700" name="Google Shape;700;g32a166664e6_0_5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284964d9a8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284964d9a8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2a166664e6_0_649:notes"/>
          <p:cNvSpPr txBox="1"/>
          <p:nvPr>
            <p:ph idx="1" type="body"/>
          </p:nvPr>
        </p:nvSpPr>
        <p:spPr>
          <a:xfrm>
            <a:off x="685785" y="4343385"/>
            <a:ext cx="5486400" cy="4114800"/>
          </a:xfrm>
          <a:prstGeom prst="rect">
            <a:avLst/>
          </a:prstGeom>
          <a:noFill/>
          <a:ln>
            <a:noFill/>
          </a:ln>
        </p:spPr>
        <p:txBody>
          <a:bodyPr anchorCtr="0" anchor="t" bIns="89600" lIns="89600" spcFirstLastPara="1" rIns="89600" wrap="square" tIns="89600">
            <a:noAutofit/>
          </a:bodyPr>
          <a:lstStyle/>
          <a:p>
            <a:pPr indent="0" lvl="0" marL="0" rtl="0" algn="l">
              <a:lnSpc>
                <a:spcPct val="100000"/>
              </a:lnSpc>
              <a:spcBef>
                <a:spcPts val="0"/>
              </a:spcBef>
              <a:spcAft>
                <a:spcPts val="0"/>
              </a:spcAft>
              <a:buSzPts val="1100"/>
              <a:buNone/>
            </a:pPr>
            <a:r>
              <a:t/>
            </a:r>
            <a:endParaRPr/>
          </a:p>
        </p:txBody>
      </p:sp>
      <p:sp>
        <p:nvSpPr>
          <p:cNvPr id="706" name="Google Shape;706;g32a166664e6_0_649:notes"/>
          <p:cNvSpPr/>
          <p:nvPr>
            <p:ph idx="2" type="sldImg"/>
          </p:nvPr>
        </p:nvSpPr>
        <p:spPr>
          <a:xfrm>
            <a:off x="1143232" y="685795"/>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2a166664e6_0_655:notes"/>
          <p:cNvSpPr txBox="1"/>
          <p:nvPr>
            <p:ph idx="1" type="body"/>
          </p:nvPr>
        </p:nvSpPr>
        <p:spPr>
          <a:xfrm>
            <a:off x="685785" y="4343385"/>
            <a:ext cx="5486400" cy="4114800"/>
          </a:xfrm>
          <a:prstGeom prst="rect">
            <a:avLst/>
          </a:prstGeom>
          <a:noFill/>
          <a:ln>
            <a:noFill/>
          </a:ln>
        </p:spPr>
        <p:txBody>
          <a:bodyPr anchorCtr="0" anchor="t" bIns="89600" lIns="89600" spcFirstLastPara="1" rIns="89600" wrap="square" tIns="89600">
            <a:noAutofit/>
          </a:bodyPr>
          <a:lstStyle/>
          <a:p>
            <a:pPr indent="0" lvl="0" marL="0" rtl="0" algn="l">
              <a:lnSpc>
                <a:spcPct val="100000"/>
              </a:lnSpc>
              <a:spcBef>
                <a:spcPts val="0"/>
              </a:spcBef>
              <a:spcAft>
                <a:spcPts val="0"/>
              </a:spcAft>
              <a:buSzPts val="1100"/>
              <a:buNone/>
            </a:pPr>
            <a:r>
              <a:t/>
            </a:r>
            <a:endParaRPr/>
          </a:p>
        </p:txBody>
      </p:sp>
      <p:sp>
        <p:nvSpPr>
          <p:cNvPr id="713" name="Google Shape;713;g32a166664e6_0_655:notes"/>
          <p:cNvSpPr/>
          <p:nvPr>
            <p:ph idx="2" type="sldImg"/>
          </p:nvPr>
        </p:nvSpPr>
        <p:spPr>
          <a:xfrm>
            <a:off x="1143232" y="685795"/>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32a166664e6_0_672:notes"/>
          <p:cNvSpPr txBox="1"/>
          <p:nvPr>
            <p:ph idx="1" type="body"/>
          </p:nvPr>
        </p:nvSpPr>
        <p:spPr>
          <a:xfrm>
            <a:off x="685785" y="4343385"/>
            <a:ext cx="5486400" cy="4114800"/>
          </a:xfrm>
          <a:prstGeom prst="rect">
            <a:avLst/>
          </a:prstGeom>
          <a:noFill/>
          <a:ln>
            <a:noFill/>
          </a:ln>
        </p:spPr>
        <p:txBody>
          <a:bodyPr anchorCtr="0" anchor="t" bIns="89600" lIns="89600" spcFirstLastPara="1" rIns="89600" wrap="square" tIns="89600">
            <a:noAutofit/>
          </a:bodyPr>
          <a:lstStyle/>
          <a:p>
            <a:pPr indent="0" lvl="0" marL="0" rtl="0" algn="l">
              <a:lnSpc>
                <a:spcPct val="100000"/>
              </a:lnSpc>
              <a:spcBef>
                <a:spcPts val="0"/>
              </a:spcBef>
              <a:spcAft>
                <a:spcPts val="0"/>
              </a:spcAft>
              <a:buSzPts val="1100"/>
              <a:buNone/>
            </a:pPr>
            <a:r>
              <a:t/>
            </a:r>
            <a:endParaRPr/>
          </a:p>
        </p:txBody>
      </p:sp>
      <p:sp>
        <p:nvSpPr>
          <p:cNvPr id="731" name="Google Shape;731;g32a166664e6_0_672:notes"/>
          <p:cNvSpPr/>
          <p:nvPr>
            <p:ph idx="2" type="sldImg"/>
          </p:nvPr>
        </p:nvSpPr>
        <p:spPr>
          <a:xfrm>
            <a:off x="1143232" y="685795"/>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32a166664e6_0_686:notes"/>
          <p:cNvSpPr txBox="1"/>
          <p:nvPr>
            <p:ph idx="1" type="body"/>
          </p:nvPr>
        </p:nvSpPr>
        <p:spPr>
          <a:xfrm>
            <a:off x="685785" y="4343385"/>
            <a:ext cx="5486400" cy="4114800"/>
          </a:xfrm>
          <a:prstGeom prst="rect">
            <a:avLst/>
          </a:prstGeom>
          <a:noFill/>
          <a:ln>
            <a:noFill/>
          </a:ln>
        </p:spPr>
        <p:txBody>
          <a:bodyPr anchorCtr="0" anchor="t" bIns="89600" lIns="89600" spcFirstLastPara="1" rIns="89600" wrap="square" tIns="89600">
            <a:noAutofit/>
          </a:bodyPr>
          <a:lstStyle/>
          <a:p>
            <a:pPr indent="0" lvl="0" marL="0" rtl="0" algn="l">
              <a:lnSpc>
                <a:spcPct val="100000"/>
              </a:lnSpc>
              <a:spcBef>
                <a:spcPts val="0"/>
              </a:spcBef>
              <a:spcAft>
                <a:spcPts val="0"/>
              </a:spcAft>
              <a:buSzPts val="1100"/>
              <a:buNone/>
            </a:pPr>
            <a:r>
              <a:t/>
            </a:r>
            <a:endParaRPr/>
          </a:p>
        </p:txBody>
      </p:sp>
      <p:sp>
        <p:nvSpPr>
          <p:cNvPr id="746" name="Google Shape;746;g32a166664e6_0_686:notes"/>
          <p:cNvSpPr/>
          <p:nvPr>
            <p:ph idx="2" type="sldImg"/>
          </p:nvPr>
        </p:nvSpPr>
        <p:spPr>
          <a:xfrm>
            <a:off x="1143232" y="685795"/>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32a166664e6_0_9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32a166664e6_0_9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32eaa7b4b2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32eaa7b4b2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32a166664e6_0_7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32a166664e6_0_7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32a166664e6_0_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32a166664e6_0_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32a166664e6_0_8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32a166664e6_0_8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32a166664e6_0_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32a166664e6_0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284964d9a8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284964d9a8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32a166664e6_0_9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32a166664e6_0_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32a166664e6_0_9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32a166664e6_0_9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3284964d9a8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3284964d9a8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284964d9a8_0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284964d9a8_0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284964d9a8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284964d9a8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284964d9a8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284964d9a8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284964d9a8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284964d9a8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284964d9a8_0_8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284964d9a8_0_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53" name="Shape 53"/>
        <p:cNvGrpSpPr/>
        <p:nvPr/>
      </p:nvGrpSpPr>
      <p:grpSpPr>
        <a:xfrm>
          <a:off x="0" y="0"/>
          <a:ext cx="0" cy="0"/>
          <a:chOff x="0" y="0"/>
          <a:chExt cx="0" cy="0"/>
        </a:xfrm>
      </p:grpSpPr>
      <p:sp>
        <p:nvSpPr>
          <p:cNvPr id="54" name="Google Shape;54;p14"/>
          <p:cNvSpPr/>
          <p:nvPr>
            <p:ph idx="2" type="pic"/>
          </p:nvPr>
        </p:nvSpPr>
        <p:spPr>
          <a:xfrm>
            <a:off x="236850" y="2068225"/>
            <a:ext cx="8661300" cy="2851800"/>
          </a:xfrm>
          <a:prstGeom prst="roundRect">
            <a:avLst>
              <a:gd fmla="val 7221" name="adj"/>
            </a:avLst>
          </a:prstGeom>
          <a:noFill/>
          <a:ln>
            <a:noFill/>
          </a:ln>
        </p:spPr>
      </p:sp>
      <p:sp>
        <p:nvSpPr>
          <p:cNvPr id="55" name="Google Shape;55;p14"/>
          <p:cNvSpPr txBox="1"/>
          <p:nvPr>
            <p:ph type="title"/>
          </p:nvPr>
        </p:nvSpPr>
        <p:spPr>
          <a:xfrm>
            <a:off x="390550" y="513788"/>
            <a:ext cx="8372700" cy="968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6000"/>
              <a:buFont typeface="Archivo SemiBold"/>
              <a:buNone/>
              <a:defRPr sz="6000">
                <a:solidFill>
                  <a:schemeClr val="lt1"/>
                </a:solidFill>
              </a:defRPr>
            </a:lvl1pPr>
            <a:lvl2pPr lvl="1" algn="ctr">
              <a:spcBef>
                <a:spcPts val="0"/>
              </a:spcBef>
              <a:spcAft>
                <a:spcPts val="0"/>
              </a:spcAft>
              <a:buClr>
                <a:schemeClr val="lt1"/>
              </a:buClr>
              <a:buSzPts val="6000"/>
              <a:buFont typeface="Archivo SemiBold"/>
              <a:buNone/>
              <a:defRPr sz="6000">
                <a:solidFill>
                  <a:schemeClr val="lt1"/>
                </a:solidFill>
                <a:latin typeface="Archivo SemiBold"/>
                <a:ea typeface="Archivo SemiBold"/>
                <a:cs typeface="Archivo SemiBold"/>
                <a:sym typeface="Archivo SemiBold"/>
              </a:defRPr>
            </a:lvl2pPr>
            <a:lvl3pPr lvl="2" algn="ctr">
              <a:spcBef>
                <a:spcPts val="0"/>
              </a:spcBef>
              <a:spcAft>
                <a:spcPts val="0"/>
              </a:spcAft>
              <a:buClr>
                <a:schemeClr val="lt1"/>
              </a:buClr>
              <a:buSzPts val="6000"/>
              <a:buFont typeface="Archivo SemiBold"/>
              <a:buNone/>
              <a:defRPr sz="6000">
                <a:solidFill>
                  <a:schemeClr val="lt1"/>
                </a:solidFill>
                <a:latin typeface="Archivo SemiBold"/>
                <a:ea typeface="Archivo SemiBold"/>
                <a:cs typeface="Archivo SemiBold"/>
                <a:sym typeface="Archivo SemiBold"/>
              </a:defRPr>
            </a:lvl3pPr>
            <a:lvl4pPr lvl="3" algn="ctr">
              <a:spcBef>
                <a:spcPts val="0"/>
              </a:spcBef>
              <a:spcAft>
                <a:spcPts val="0"/>
              </a:spcAft>
              <a:buClr>
                <a:schemeClr val="lt1"/>
              </a:buClr>
              <a:buSzPts val="6000"/>
              <a:buFont typeface="Archivo SemiBold"/>
              <a:buNone/>
              <a:defRPr sz="6000">
                <a:solidFill>
                  <a:schemeClr val="lt1"/>
                </a:solidFill>
                <a:latin typeface="Archivo SemiBold"/>
                <a:ea typeface="Archivo SemiBold"/>
                <a:cs typeface="Archivo SemiBold"/>
                <a:sym typeface="Archivo SemiBold"/>
              </a:defRPr>
            </a:lvl4pPr>
            <a:lvl5pPr lvl="4" algn="ctr">
              <a:spcBef>
                <a:spcPts val="0"/>
              </a:spcBef>
              <a:spcAft>
                <a:spcPts val="0"/>
              </a:spcAft>
              <a:buClr>
                <a:schemeClr val="lt1"/>
              </a:buClr>
              <a:buSzPts val="6000"/>
              <a:buFont typeface="Archivo SemiBold"/>
              <a:buNone/>
              <a:defRPr sz="6000">
                <a:solidFill>
                  <a:schemeClr val="lt1"/>
                </a:solidFill>
                <a:latin typeface="Archivo SemiBold"/>
                <a:ea typeface="Archivo SemiBold"/>
                <a:cs typeface="Archivo SemiBold"/>
                <a:sym typeface="Archivo SemiBold"/>
              </a:defRPr>
            </a:lvl5pPr>
            <a:lvl6pPr lvl="5" algn="ctr">
              <a:spcBef>
                <a:spcPts val="0"/>
              </a:spcBef>
              <a:spcAft>
                <a:spcPts val="0"/>
              </a:spcAft>
              <a:buClr>
                <a:schemeClr val="lt1"/>
              </a:buClr>
              <a:buSzPts val="6000"/>
              <a:buFont typeface="Archivo SemiBold"/>
              <a:buNone/>
              <a:defRPr sz="6000">
                <a:solidFill>
                  <a:schemeClr val="lt1"/>
                </a:solidFill>
                <a:latin typeface="Archivo SemiBold"/>
                <a:ea typeface="Archivo SemiBold"/>
                <a:cs typeface="Archivo SemiBold"/>
                <a:sym typeface="Archivo SemiBold"/>
              </a:defRPr>
            </a:lvl6pPr>
            <a:lvl7pPr lvl="6" algn="ctr">
              <a:spcBef>
                <a:spcPts val="0"/>
              </a:spcBef>
              <a:spcAft>
                <a:spcPts val="0"/>
              </a:spcAft>
              <a:buClr>
                <a:schemeClr val="lt1"/>
              </a:buClr>
              <a:buSzPts val="6000"/>
              <a:buFont typeface="Archivo SemiBold"/>
              <a:buNone/>
              <a:defRPr sz="6000">
                <a:solidFill>
                  <a:schemeClr val="lt1"/>
                </a:solidFill>
                <a:latin typeface="Archivo SemiBold"/>
                <a:ea typeface="Archivo SemiBold"/>
                <a:cs typeface="Archivo SemiBold"/>
                <a:sym typeface="Archivo SemiBold"/>
              </a:defRPr>
            </a:lvl7pPr>
            <a:lvl8pPr lvl="7" algn="ctr">
              <a:spcBef>
                <a:spcPts val="0"/>
              </a:spcBef>
              <a:spcAft>
                <a:spcPts val="0"/>
              </a:spcAft>
              <a:buClr>
                <a:schemeClr val="lt1"/>
              </a:buClr>
              <a:buSzPts val="6000"/>
              <a:buFont typeface="Archivo SemiBold"/>
              <a:buNone/>
              <a:defRPr sz="6000">
                <a:solidFill>
                  <a:schemeClr val="lt1"/>
                </a:solidFill>
                <a:latin typeface="Archivo SemiBold"/>
                <a:ea typeface="Archivo SemiBold"/>
                <a:cs typeface="Archivo SemiBold"/>
                <a:sym typeface="Archivo SemiBold"/>
              </a:defRPr>
            </a:lvl8pPr>
            <a:lvl9pPr lvl="8" algn="ctr">
              <a:spcBef>
                <a:spcPts val="0"/>
              </a:spcBef>
              <a:spcAft>
                <a:spcPts val="0"/>
              </a:spcAft>
              <a:buClr>
                <a:schemeClr val="lt1"/>
              </a:buClr>
              <a:buSzPts val="6000"/>
              <a:buFont typeface="Archivo SemiBold"/>
              <a:buNone/>
              <a:defRPr sz="6000">
                <a:solidFill>
                  <a:schemeClr val="lt1"/>
                </a:solidFill>
                <a:latin typeface="Archivo SemiBold"/>
                <a:ea typeface="Archivo SemiBold"/>
                <a:cs typeface="Archivo SemiBold"/>
                <a:sym typeface="Archivo SemiBold"/>
              </a:defRPr>
            </a:lvl9pPr>
          </a:lstStyle>
          <a:p/>
        </p:txBody>
      </p:sp>
      <p:sp>
        <p:nvSpPr>
          <p:cNvPr id="56" name="Google Shape;56;p14"/>
          <p:cNvSpPr txBox="1"/>
          <p:nvPr>
            <p:ph idx="1" type="subTitle"/>
          </p:nvPr>
        </p:nvSpPr>
        <p:spPr>
          <a:xfrm>
            <a:off x="390550" y="1430263"/>
            <a:ext cx="8372700" cy="503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600"/>
              <a:buFont typeface="IBM Plex Serif SemiBold"/>
              <a:buNone/>
              <a:defRPr>
                <a:solidFill>
                  <a:schemeClr val="lt1"/>
                </a:solidFill>
              </a:defRPr>
            </a:lvl1pPr>
            <a:lvl2pPr lvl="1" algn="ctr">
              <a:spcBef>
                <a:spcPts val="0"/>
              </a:spcBef>
              <a:spcAft>
                <a:spcPts val="0"/>
              </a:spcAft>
              <a:buClr>
                <a:schemeClr val="lt1"/>
              </a:buClr>
              <a:buSzPts val="1600"/>
              <a:buFont typeface="IBM Plex Serif SemiBold"/>
              <a:buNone/>
              <a:defRPr>
                <a:solidFill>
                  <a:schemeClr val="lt1"/>
                </a:solidFill>
              </a:defRPr>
            </a:lvl2pPr>
            <a:lvl3pPr lvl="2" algn="ctr">
              <a:spcBef>
                <a:spcPts val="0"/>
              </a:spcBef>
              <a:spcAft>
                <a:spcPts val="0"/>
              </a:spcAft>
              <a:buClr>
                <a:schemeClr val="lt1"/>
              </a:buClr>
              <a:buSzPts val="1600"/>
              <a:buFont typeface="IBM Plex Serif SemiBold"/>
              <a:buNone/>
              <a:defRPr>
                <a:solidFill>
                  <a:schemeClr val="lt1"/>
                </a:solidFill>
              </a:defRPr>
            </a:lvl3pPr>
            <a:lvl4pPr lvl="3" algn="ctr">
              <a:spcBef>
                <a:spcPts val="0"/>
              </a:spcBef>
              <a:spcAft>
                <a:spcPts val="0"/>
              </a:spcAft>
              <a:buClr>
                <a:schemeClr val="lt1"/>
              </a:buClr>
              <a:buSzPts val="1600"/>
              <a:buFont typeface="IBM Plex Serif SemiBold"/>
              <a:buNone/>
              <a:defRPr>
                <a:solidFill>
                  <a:schemeClr val="lt1"/>
                </a:solidFill>
              </a:defRPr>
            </a:lvl4pPr>
            <a:lvl5pPr lvl="4" algn="ctr">
              <a:spcBef>
                <a:spcPts val="0"/>
              </a:spcBef>
              <a:spcAft>
                <a:spcPts val="0"/>
              </a:spcAft>
              <a:buClr>
                <a:schemeClr val="lt1"/>
              </a:buClr>
              <a:buSzPts val="1600"/>
              <a:buFont typeface="IBM Plex Serif SemiBold"/>
              <a:buNone/>
              <a:defRPr>
                <a:solidFill>
                  <a:schemeClr val="lt1"/>
                </a:solidFill>
              </a:defRPr>
            </a:lvl5pPr>
            <a:lvl6pPr lvl="5" algn="ctr">
              <a:spcBef>
                <a:spcPts val="0"/>
              </a:spcBef>
              <a:spcAft>
                <a:spcPts val="0"/>
              </a:spcAft>
              <a:buClr>
                <a:schemeClr val="lt1"/>
              </a:buClr>
              <a:buSzPts val="1600"/>
              <a:buFont typeface="IBM Plex Serif SemiBold"/>
              <a:buNone/>
              <a:defRPr>
                <a:solidFill>
                  <a:schemeClr val="lt1"/>
                </a:solidFill>
              </a:defRPr>
            </a:lvl6pPr>
            <a:lvl7pPr lvl="6" algn="ctr">
              <a:spcBef>
                <a:spcPts val="0"/>
              </a:spcBef>
              <a:spcAft>
                <a:spcPts val="0"/>
              </a:spcAft>
              <a:buClr>
                <a:schemeClr val="lt1"/>
              </a:buClr>
              <a:buSzPts val="1600"/>
              <a:buFont typeface="IBM Plex Serif SemiBold"/>
              <a:buNone/>
              <a:defRPr>
                <a:solidFill>
                  <a:schemeClr val="lt1"/>
                </a:solidFill>
              </a:defRPr>
            </a:lvl7pPr>
            <a:lvl8pPr lvl="7" algn="ctr">
              <a:spcBef>
                <a:spcPts val="0"/>
              </a:spcBef>
              <a:spcAft>
                <a:spcPts val="0"/>
              </a:spcAft>
              <a:buClr>
                <a:schemeClr val="lt1"/>
              </a:buClr>
              <a:buSzPts val="1600"/>
              <a:buFont typeface="IBM Plex Serif SemiBold"/>
              <a:buNone/>
              <a:defRPr>
                <a:solidFill>
                  <a:schemeClr val="lt1"/>
                </a:solidFill>
              </a:defRPr>
            </a:lvl8pPr>
            <a:lvl9pPr lvl="8" algn="ctr">
              <a:spcBef>
                <a:spcPts val="0"/>
              </a:spcBef>
              <a:spcAft>
                <a:spcPts val="0"/>
              </a:spcAft>
              <a:buClr>
                <a:schemeClr val="lt1"/>
              </a:buClr>
              <a:buSzPts val="1600"/>
              <a:buFont typeface="IBM Plex Serif SemiBold"/>
              <a:buNone/>
              <a:defRPr>
                <a:solidFill>
                  <a:schemeClr val="lt1"/>
                </a:solidFill>
              </a:defRPr>
            </a:lvl9pPr>
          </a:lstStyle>
          <a:p/>
        </p:txBody>
      </p:sp>
      <p:cxnSp>
        <p:nvCxnSpPr>
          <p:cNvPr id="57" name="Google Shape;57;p14"/>
          <p:cNvCxnSpPr/>
          <p:nvPr/>
        </p:nvCxnSpPr>
        <p:spPr>
          <a:xfrm>
            <a:off x="390550" y="378925"/>
            <a:ext cx="8372700" cy="0"/>
          </a:xfrm>
          <a:prstGeom prst="straightConnector1">
            <a:avLst/>
          </a:prstGeom>
          <a:noFill/>
          <a:ln cap="flat" cmpd="sng" w="9525">
            <a:solidFill>
              <a:schemeClr val="lt1"/>
            </a:solidFill>
            <a:prstDash val="solid"/>
            <a:round/>
            <a:headEnd len="med" w="med" type="none"/>
            <a:tailEnd len="med" w="med" type="none"/>
          </a:ln>
        </p:spPr>
      </p:cxnSp>
      <p:sp>
        <p:nvSpPr>
          <p:cNvPr id="58" name="Google Shape;58;p14"/>
          <p:cNvSpPr txBox="1"/>
          <p:nvPr>
            <p:ph idx="12" type="sldNum"/>
          </p:nvPr>
        </p:nvSpPr>
        <p:spPr>
          <a:xfrm>
            <a:off x="390559" y="40226"/>
            <a:ext cx="548700" cy="393600"/>
          </a:xfrm>
          <a:prstGeom prst="rect">
            <a:avLst/>
          </a:prstGeom>
          <a:noFill/>
          <a:ln>
            <a:noFill/>
          </a:ln>
        </p:spPr>
        <p:txBody>
          <a:bodyPr anchorCtr="0" anchor="t" bIns="91425" lIns="91425" spcFirstLastPara="1" rIns="91425" wrap="square" tIns="91425">
            <a:noAutofit/>
          </a:bodyPr>
          <a:lstStyle>
            <a:lvl1pPr lvl="0" rtl="0" algn="l">
              <a:buNone/>
              <a:defRPr sz="1000">
                <a:solidFill>
                  <a:schemeClr val="lt1"/>
                </a:solidFill>
                <a:latin typeface="Archivo"/>
                <a:ea typeface="Archivo"/>
                <a:cs typeface="Archivo"/>
                <a:sym typeface="Archivo"/>
              </a:defRPr>
            </a:lvl1pPr>
            <a:lvl2pPr lvl="1" rtl="0" algn="l">
              <a:buNone/>
              <a:defRPr sz="1000">
                <a:solidFill>
                  <a:schemeClr val="lt1"/>
                </a:solidFill>
                <a:latin typeface="Archivo"/>
                <a:ea typeface="Archivo"/>
                <a:cs typeface="Archivo"/>
                <a:sym typeface="Archivo"/>
              </a:defRPr>
            </a:lvl2pPr>
            <a:lvl3pPr lvl="2" rtl="0" algn="l">
              <a:buNone/>
              <a:defRPr sz="1000">
                <a:solidFill>
                  <a:schemeClr val="lt1"/>
                </a:solidFill>
                <a:latin typeface="Archivo"/>
                <a:ea typeface="Archivo"/>
                <a:cs typeface="Archivo"/>
                <a:sym typeface="Archivo"/>
              </a:defRPr>
            </a:lvl3pPr>
            <a:lvl4pPr lvl="3" rtl="0" algn="l">
              <a:buNone/>
              <a:defRPr sz="1000">
                <a:solidFill>
                  <a:schemeClr val="lt1"/>
                </a:solidFill>
                <a:latin typeface="Archivo"/>
                <a:ea typeface="Archivo"/>
                <a:cs typeface="Archivo"/>
                <a:sym typeface="Archivo"/>
              </a:defRPr>
            </a:lvl4pPr>
            <a:lvl5pPr lvl="4" rtl="0" algn="l">
              <a:buNone/>
              <a:defRPr sz="1000">
                <a:solidFill>
                  <a:schemeClr val="lt1"/>
                </a:solidFill>
                <a:latin typeface="Archivo"/>
                <a:ea typeface="Archivo"/>
                <a:cs typeface="Archivo"/>
                <a:sym typeface="Archivo"/>
              </a:defRPr>
            </a:lvl5pPr>
            <a:lvl6pPr lvl="5" rtl="0" algn="l">
              <a:buNone/>
              <a:defRPr sz="1000">
                <a:solidFill>
                  <a:schemeClr val="lt1"/>
                </a:solidFill>
                <a:latin typeface="Archivo"/>
                <a:ea typeface="Archivo"/>
                <a:cs typeface="Archivo"/>
                <a:sym typeface="Archivo"/>
              </a:defRPr>
            </a:lvl6pPr>
            <a:lvl7pPr lvl="6" rtl="0" algn="l">
              <a:buNone/>
              <a:defRPr sz="1000">
                <a:solidFill>
                  <a:schemeClr val="lt1"/>
                </a:solidFill>
                <a:latin typeface="Archivo"/>
                <a:ea typeface="Archivo"/>
                <a:cs typeface="Archivo"/>
                <a:sym typeface="Archivo"/>
              </a:defRPr>
            </a:lvl7pPr>
            <a:lvl8pPr lvl="7" rtl="0" algn="l">
              <a:buNone/>
              <a:defRPr sz="1000">
                <a:solidFill>
                  <a:schemeClr val="lt1"/>
                </a:solidFill>
                <a:latin typeface="Archivo"/>
                <a:ea typeface="Archivo"/>
                <a:cs typeface="Archivo"/>
                <a:sym typeface="Archivo"/>
              </a:defRPr>
            </a:lvl8pPr>
            <a:lvl9pPr lvl="8" rtl="0" algn="l">
              <a:buNone/>
              <a:defRPr sz="1000">
                <a:solidFill>
                  <a:schemeClr val="lt1"/>
                </a:solidFill>
                <a:latin typeface="Archivo"/>
                <a:ea typeface="Archivo"/>
                <a:cs typeface="Archivo"/>
                <a:sym typeface="Archiv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secHead">
  <p:cSld name="SECTION_HEADER">
    <p:spTree>
      <p:nvGrpSpPr>
        <p:cNvPr id="59" name="Shape 59"/>
        <p:cNvGrpSpPr/>
        <p:nvPr/>
      </p:nvGrpSpPr>
      <p:grpSpPr>
        <a:xfrm>
          <a:off x="0" y="0"/>
          <a:ext cx="0" cy="0"/>
          <a:chOff x="0" y="0"/>
          <a:chExt cx="0" cy="0"/>
        </a:xfrm>
      </p:grpSpPr>
      <p:sp>
        <p:nvSpPr>
          <p:cNvPr id="60" name="Google Shape;60;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1" name="Google Shape;61;p15"/>
          <p:cNvSpPr txBox="1"/>
          <p:nvPr>
            <p:ph type="title"/>
          </p:nvPr>
        </p:nvSpPr>
        <p:spPr>
          <a:xfrm>
            <a:off x="390550" y="575525"/>
            <a:ext cx="8372700" cy="968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4000"/>
              <a:buFont typeface="Archivo SemiBold"/>
              <a:buNone/>
              <a:defRPr/>
            </a:lvl1pPr>
            <a:lvl2pPr lvl="1" algn="ctr">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2pPr>
            <a:lvl3pPr lvl="2" algn="ctr">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3pPr>
            <a:lvl4pPr lvl="3" algn="ctr">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4pPr>
            <a:lvl5pPr lvl="4" algn="ctr">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5pPr>
            <a:lvl6pPr lvl="5" algn="ctr">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6pPr>
            <a:lvl7pPr lvl="6" algn="ctr">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7pPr>
            <a:lvl8pPr lvl="7" algn="ctr">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8pPr>
            <a:lvl9pPr lvl="8" algn="ctr">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9pPr>
          </a:lstStyle>
          <a:p/>
        </p:txBody>
      </p:sp>
      <p:sp>
        <p:nvSpPr>
          <p:cNvPr id="62" name="Google Shape;62;p15"/>
          <p:cNvSpPr txBox="1"/>
          <p:nvPr>
            <p:ph idx="1" type="subTitle"/>
          </p:nvPr>
        </p:nvSpPr>
        <p:spPr>
          <a:xfrm>
            <a:off x="597000" y="1740250"/>
            <a:ext cx="1987500" cy="617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1pPr>
            <a:lvl2pPr lvl="1">
              <a:spcBef>
                <a:spcPts val="0"/>
              </a:spcBef>
              <a:spcAft>
                <a:spcPts val="0"/>
              </a:spcAft>
              <a:buClr>
                <a:schemeClr val="lt2"/>
              </a:buClr>
              <a:buSzPts val="1600"/>
              <a:buNone/>
              <a:defRPr>
                <a:solidFill>
                  <a:schemeClr val="lt2"/>
                </a:solidFill>
              </a:defRPr>
            </a:lvl2pPr>
            <a:lvl3pPr lvl="2">
              <a:spcBef>
                <a:spcPts val="0"/>
              </a:spcBef>
              <a:spcAft>
                <a:spcPts val="0"/>
              </a:spcAft>
              <a:buClr>
                <a:schemeClr val="lt2"/>
              </a:buClr>
              <a:buSzPts val="1600"/>
              <a:buNone/>
              <a:defRPr>
                <a:solidFill>
                  <a:schemeClr val="lt2"/>
                </a:solidFill>
              </a:defRPr>
            </a:lvl3pPr>
            <a:lvl4pPr lvl="3">
              <a:spcBef>
                <a:spcPts val="0"/>
              </a:spcBef>
              <a:spcAft>
                <a:spcPts val="0"/>
              </a:spcAft>
              <a:buClr>
                <a:schemeClr val="lt2"/>
              </a:buClr>
              <a:buSzPts val="1600"/>
              <a:buNone/>
              <a:defRPr>
                <a:solidFill>
                  <a:schemeClr val="lt2"/>
                </a:solidFill>
              </a:defRPr>
            </a:lvl4pPr>
            <a:lvl5pPr lvl="4">
              <a:spcBef>
                <a:spcPts val="0"/>
              </a:spcBef>
              <a:spcAft>
                <a:spcPts val="0"/>
              </a:spcAft>
              <a:buClr>
                <a:schemeClr val="lt2"/>
              </a:buClr>
              <a:buSzPts val="1600"/>
              <a:buNone/>
              <a:defRPr>
                <a:solidFill>
                  <a:schemeClr val="lt2"/>
                </a:solidFill>
              </a:defRPr>
            </a:lvl5pPr>
            <a:lvl6pPr lvl="5">
              <a:spcBef>
                <a:spcPts val="0"/>
              </a:spcBef>
              <a:spcAft>
                <a:spcPts val="0"/>
              </a:spcAft>
              <a:buClr>
                <a:schemeClr val="lt2"/>
              </a:buClr>
              <a:buSzPts val="1600"/>
              <a:buNone/>
              <a:defRPr>
                <a:solidFill>
                  <a:schemeClr val="lt2"/>
                </a:solidFill>
              </a:defRPr>
            </a:lvl6pPr>
            <a:lvl7pPr lvl="6">
              <a:spcBef>
                <a:spcPts val="0"/>
              </a:spcBef>
              <a:spcAft>
                <a:spcPts val="0"/>
              </a:spcAft>
              <a:buClr>
                <a:schemeClr val="lt2"/>
              </a:buClr>
              <a:buSzPts val="1600"/>
              <a:buNone/>
              <a:defRPr>
                <a:solidFill>
                  <a:schemeClr val="lt2"/>
                </a:solidFill>
              </a:defRPr>
            </a:lvl7pPr>
            <a:lvl8pPr lvl="7">
              <a:spcBef>
                <a:spcPts val="0"/>
              </a:spcBef>
              <a:spcAft>
                <a:spcPts val="0"/>
              </a:spcAft>
              <a:buClr>
                <a:schemeClr val="lt2"/>
              </a:buClr>
              <a:buSzPts val="1600"/>
              <a:buNone/>
              <a:defRPr>
                <a:solidFill>
                  <a:schemeClr val="lt2"/>
                </a:solidFill>
              </a:defRPr>
            </a:lvl8pPr>
            <a:lvl9pPr lvl="8">
              <a:spcBef>
                <a:spcPts val="0"/>
              </a:spcBef>
              <a:spcAft>
                <a:spcPts val="0"/>
              </a:spcAft>
              <a:buClr>
                <a:schemeClr val="lt2"/>
              </a:buClr>
              <a:buSzPts val="1600"/>
              <a:buNone/>
              <a:defRPr>
                <a:solidFill>
                  <a:schemeClr val="lt2"/>
                </a:solidFill>
              </a:defRPr>
            </a:lvl9pPr>
          </a:lstStyle>
          <a:p/>
        </p:txBody>
      </p:sp>
      <p:sp>
        <p:nvSpPr>
          <p:cNvPr id="63" name="Google Shape;63;p15"/>
          <p:cNvSpPr txBox="1"/>
          <p:nvPr>
            <p:ph idx="2" type="subTitle"/>
          </p:nvPr>
        </p:nvSpPr>
        <p:spPr>
          <a:xfrm>
            <a:off x="2584500" y="1740250"/>
            <a:ext cx="1987500" cy="617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1pPr>
            <a:lvl2pPr lvl="1">
              <a:spcBef>
                <a:spcPts val="0"/>
              </a:spcBef>
              <a:spcAft>
                <a:spcPts val="0"/>
              </a:spcAft>
              <a:buClr>
                <a:schemeClr val="lt2"/>
              </a:buClr>
              <a:buSzPts val="1600"/>
              <a:buNone/>
              <a:defRPr>
                <a:solidFill>
                  <a:schemeClr val="lt2"/>
                </a:solidFill>
              </a:defRPr>
            </a:lvl2pPr>
            <a:lvl3pPr lvl="2">
              <a:spcBef>
                <a:spcPts val="0"/>
              </a:spcBef>
              <a:spcAft>
                <a:spcPts val="0"/>
              </a:spcAft>
              <a:buClr>
                <a:schemeClr val="lt2"/>
              </a:buClr>
              <a:buSzPts val="1600"/>
              <a:buNone/>
              <a:defRPr>
                <a:solidFill>
                  <a:schemeClr val="lt2"/>
                </a:solidFill>
              </a:defRPr>
            </a:lvl3pPr>
            <a:lvl4pPr lvl="3">
              <a:spcBef>
                <a:spcPts val="0"/>
              </a:spcBef>
              <a:spcAft>
                <a:spcPts val="0"/>
              </a:spcAft>
              <a:buClr>
                <a:schemeClr val="lt2"/>
              </a:buClr>
              <a:buSzPts val="1600"/>
              <a:buNone/>
              <a:defRPr>
                <a:solidFill>
                  <a:schemeClr val="lt2"/>
                </a:solidFill>
              </a:defRPr>
            </a:lvl4pPr>
            <a:lvl5pPr lvl="4">
              <a:spcBef>
                <a:spcPts val="0"/>
              </a:spcBef>
              <a:spcAft>
                <a:spcPts val="0"/>
              </a:spcAft>
              <a:buClr>
                <a:schemeClr val="lt2"/>
              </a:buClr>
              <a:buSzPts val="1600"/>
              <a:buNone/>
              <a:defRPr>
                <a:solidFill>
                  <a:schemeClr val="lt2"/>
                </a:solidFill>
              </a:defRPr>
            </a:lvl5pPr>
            <a:lvl6pPr lvl="5">
              <a:spcBef>
                <a:spcPts val="0"/>
              </a:spcBef>
              <a:spcAft>
                <a:spcPts val="0"/>
              </a:spcAft>
              <a:buClr>
                <a:schemeClr val="lt2"/>
              </a:buClr>
              <a:buSzPts val="1600"/>
              <a:buNone/>
              <a:defRPr>
                <a:solidFill>
                  <a:schemeClr val="lt2"/>
                </a:solidFill>
              </a:defRPr>
            </a:lvl6pPr>
            <a:lvl7pPr lvl="6">
              <a:spcBef>
                <a:spcPts val="0"/>
              </a:spcBef>
              <a:spcAft>
                <a:spcPts val="0"/>
              </a:spcAft>
              <a:buClr>
                <a:schemeClr val="lt2"/>
              </a:buClr>
              <a:buSzPts val="1600"/>
              <a:buNone/>
              <a:defRPr>
                <a:solidFill>
                  <a:schemeClr val="lt2"/>
                </a:solidFill>
              </a:defRPr>
            </a:lvl7pPr>
            <a:lvl8pPr lvl="7">
              <a:spcBef>
                <a:spcPts val="0"/>
              </a:spcBef>
              <a:spcAft>
                <a:spcPts val="0"/>
              </a:spcAft>
              <a:buClr>
                <a:schemeClr val="lt2"/>
              </a:buClr>
              <a:buSzPts val="1600"/>
              <a:buNone/>
              <a:defRPr>
                <a:solidFill>
                  <a:schemeClr val="lt2"/>
                </a:solidFill>
              </a:defRPr>
            </a:lvl8pPr>
            <a:lvl9pPr lvl="8">
              <a:spcBef>
                <a:spcPts val="0"/>
              </a:spcBef>
              <a:spcAft>
                <a:spcPts val="0"/>
              </a:spcAft>
              <a:buClr>
                <a:schemeClr val="lt2"/>
              </a:buClr>
              <a:buSzPts val="1600"/>
              <a:buNone/>
              <a:defRPr>
                <a:solidFill>
                  <a:schemeClr val="lt2"/>
                </a:solidFill>
              </a:defRPr>
            </a:lvl9pPr>
          </a:lstStyle>
          <a:p/>
        </p:txBody>
      </p:sp>
      <p:sp>
        <p:nvSpPr>
          <p:cNvPr id="64" name="Google Shape;64;p15"/>
          <p:cNvSpPr txBox="1"/>
          <p:nvPr>
            <p:ph idx="3" type="subTitle"/>
          </p:nvPr>
        </p:nvSpPr>
        <p:spPr>
          <a:xfrm>
            <a:off x="4572000" y="1740250"/>
            <a:ext cx="1987500" cy="617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1pPr>
            <a:lvl2pPr lvl="1">
              <a:spcBef>
                <a:spcPts val="0"/>
              </a:spcBef>
              <a:spcAft>
                <a:spcPts val="0"/>
              </a:spcAft>
              <a:buClr>
                <a:schemeClr val="lt2"/>
              </a:buClr>
              <a:buSzPts val="1600"/>
              <a:buNone/>
              <a:defRPr>
                <a:solidFill>
                  <a:schemeClr val="lt2"/>
                </a:solidFill>
              </a:defRPr>
            </a:lvl2pPr>
            <a:lvl3pPr lvl="2">
              <a:spcBef>
                <a:spcPts val="0"/>
              </a:spcBef>
              <a:spcAft>
                <a:spcPts val="0"/>
              </a:spcAft>
              <a:buClr>
                <a:schemeClr val="lt2"/>
              </a:buClr>
              <a:buSzPts val="1600"/>
              <a:buNone/>
              <a:defRPr>
                <a:solidFill>
                  <a:schemeClr val="lt2"/>
                </a:solidFill>
              </a:defRPr>
            </a:lvl3pPr>
            <a:lvl4pPr lvl="3">
              <a:spcBef>
                <a:spcPts val="0"/>
              </a:spcBef>
              <a:spcAft>
                <a:spcPts val="0"/>
              </a:spcAft>
              <a:buClr>
                <a:schemeClr val="lt2"/>
              </a:buClr>
              <a:buSzPts val="1600"/>
              <a:buNone/>
              <a:defRPr>
                <a:solidFill>
                  <a:schemeClr val="lt2"/>
                </a:solidFill>
              </a:defRPr>
            </a:lvl4pPr>
            <a:lvl5pPr lvl="4">
              <a:spcBef>
                <a:spcPts val="0"/>
              </a:spcBef>
              <a:spcAft>
                <a:spcPts val="0"/>
              </a:spcAft>
              <a:buClr>
                <a:schemeClr val="lt2"/>
              </a:buClr>
              <a:buSzPts val="1600"/>
              <a:buNone/>
              <a:defRPr>
                <a:solidFill>
                  <a:schemeClr val="lt2"/>
                </a:solidFill>
              </a:defRPr>
            </a:lvl5pPr>
            <a:lvl6pPr lvl="5">
              <a:spcBef>
                <a:spcPts val="0"/>
              </a:spcBef>
              <a:spcAft>
                <a:spcPts val="0"/>
              </a:spcAft>
              <a:buClr>
                <a:schemeClr val="lt2"/>
              </a:buClr>
              <a:buSzPts val="1600"/>
              <a:buNone/>
              <a:defRPr>
                <a:solidFill>
                  <a:schemeClr val="lt2"/>
                </a:solidFill>
              </a:defRPr>
            </a:lvl6pPr>
            <a:lvl7pPr lvl="6">
              <a:spcBef>
                <a:spcPts val="0"/>
              </a:spcBef>
              <a:spcAft>
                <a:spcPts val="0"/>
              </a:spcAft>
              <a:buClr>
                <a:schemeClr val="lt2"/>
              </a:buClr>
              <a:buSzPts val="1600"/>
              <a:buNone/>
              <a:defRPr>
                <a:solidFill>
                  <a:schemeClr val="lt2"/>
                </a:solidFill>
              </a:defRPr>
            </a:lvl7pPr>
            <a:lvl8pPr lvl="7">
              <a:spcBef>
                <a:spcPts val="0"/>
              </a:spcBef>
              <a:spcAft>
                <a:spcPts val="0"/>
              </a:spcAft>
              <a:buClr>
                <a:schemeClr val="lt2"/>
              </a:buClr>
              <a:buSzPts val="1600"/>
              <a:buNone/>
              <a:defRPr>
                <a:solidFill>
                  <a:schemeClr val="lt2"/>
                </a:solidFill>
              </a:defRPr>
            </a:lvl8pPr>
            <a:lvl9pPr lvl="8">
              <a:spcBef>
                <a:spcPts val="0"/>
              </a:spcBef>
              <a:spcAft>
                <a:spcPts val="0"/>
              </a:spcAft>
              <a:buClr>
                <a:schemeClr val="lt2"/>
              </a:buClr>
              <a:buSzPts val="1600"/>
              <a:buNone/>
              <a:defRPr>
                <a:solidFill>
                  <a:schemeClr val="lt2"/>
                </a:solidFill>
              </a:defRPr>
            </a:lvl9pPr>
          </a:lstStyle>
          <a:p/>
        </p:txBody>
      </p:sp>
      <p:sp>
        <p:nvSpPr>
          <p:cNvPr id="65" name="Google Shape;65;p15"/>
          <p:cNvSpPr txBox="1"/>
          <p:nvPr>
            <p:ph idx="4" type="subTitle"/>
          </p:nvPr>
        </p:nvSpPr>
        <p:spPr>
          <a:xfrm>
            <a:off x="6559500" y="1740250"/>
            <a:ext cx="1987500" cy="617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1pPr>
            <a:lvl2pPr lvl="1">
              <a:spcBef>
                <a:spcPts val="0"/>
              </a:spcBef>
              <a:spcAft>
                <a:spcPts val="0"/>
              </a:spcAft>
              <a:buClr>
                <a:schemeClr val="lt2"/>
              </a:buClr>
              <a:buSzPts val="1600"/>
              <a:buNone/>
              <a:defRPr>
                <a:solidFill>
                  <a:schemeClr val="lt2"/>
                </a:solidFill>
              </a:defRPr>
            </a:lvl2pPr>
            <a:lvl3pPr lvl="2">
              <a:spcBef>
                <a:spcPts val="0"/>
              </a:spcBef>
              <a:spcAft>
                <a:spcPts val="0"/>
              </a:spcAft>
              <a:buClr>
                <a:schemeClr val="lt2"/>
              </a:buClr>
              <a:buSzPts val="1600"/>
              <a:buNone/>
              <a:defRPr>
                <a:solidFill>
                  <a:schemeClr val="lt2"/>
                </a:solidFill>
              </a:defRPr>
            </a:lvl3pPr>
            <a:lvl4pPr lvl="3">
              <a:spcBef>
                <a:spcPts val="0"/>
              </a:spcBef>
              <a:spcAft>
                <a:spcPts val="0"/>
              </a:spcAft>
              <a:buClr>
                <a:schemeClr val="lt2"/>
              </a:buClr>
              <a:buSzPts val="1600"/>
              <a:buNone/>
              <a:defRPr>
                <a:solidFill>
                  <a:schemeClr val="lt2"/>
                </a:solidFill>
              </a:defRPr>
            </a:lvl4pPr>
            <a:lvl5pPr lvl="4">
              <a:spcBef>
                <a:spcPts val="0"/>
              </a:spcBef>
              <a:spcAft>
                <a:spcPts val="0"/>
              </a:spcAft>
              <a:buClr>
                <a:schemeClr val="lt2"/>
              </a:buClr>
              <a:buSzPts val="1600"/>
              <a:buNone/>
              <a:defRPr>
                <a:solidFill>
                  <a:schemeClr val="lt2"/>
                </a:solidFill>
              </a:defRPr>
            </a:lvl5pPr>
            <a:lvl6pPr lvl="5">
              <a:spcBef>
                <a:spcPts val="0"/>
              </a:spcBef>
              <a:spcAft>
                <a:spcPts val="0"/>
              </a:spcAft>
              <a:buClr>
                <a:schemeClr val="lt2"/>
              </a:buClr>
              <a:buSzPts val="1600"/>
              <a:buNone/>
              <a:defRPr>
                <a:solidFill>
                  <a:schemeClr val="lt2"/>
                </a:solidFill>
              </a:defRPr>
            </a:lvl6pPr>
            <a:lvl7pPr lvl="6">
              <a:spcBef>
                <a:spcPts val="0"/>
              </a:spcBef>
              <a:spcAft>
                <a:spcPts val="0"/>
              </a:spcAft>
              <a:buClr>
                <a:schemeClr val="lt2"/>
              </a:buClr>
              <a:buSzPts val="1600"/>
              <a:buNone/>
              <a:defRPr>
                <a:solidFill>
                  <a:schemeClr val="lt2"/>
                </a:solidFill>
              </a:defRPr>
            </a:lvl7pPr>
            <a:lvl8pPr lvl="7">
              <a:spcBef>
                <a:spcPts val="0"/>
              </a:spcBef>
              <a:spcAft>
                <a:spcPts val="0"/>
              </a:spcAft>
              <a:buClr>
                <a:schemeClr val="lt2"/>
              </a:buClr>
              <a:buSzPts val="1600"/>
              <a:buNone/>
              <a:defRPr>
                <a:solidFill>
                  <a:schemeClr val="lt2"/>
                </a:solidFill>
              </a:defRPr>
            </a:lvl8pPr>
            <a:lvl9pPr lvl="8">
              <a:spcBef>
                <a:spcPts val="0"/>
              </a:spcBef>
              <a:spcAft>
                <a:spcPts val="0"/>
              </a:spcAft>
              <a:buClr>
                <a:schemeClr val="lt2"/>
              </a:buClr>
              <a:buSzPts val="1600"/>
              <a:buNone/>
              <a:defRPr>
                <a:solidFill>
                  <a:schemeClr val="lt2"/>
                </a:solidFill>
              </a:defRPr>
            </a:lvl9pPr>
          </a:lstStyle>
          <a:p/>
        </p:txBody>
      </p:sp>
      <p:sp>
        <p:nvSpPr>
          <p:cNvPr id="66" name="Google Shape;66;p15"/>
          <p:cNvSpPr txBox="1"/>
          <p:nvPr>
            <p:ph idx="5" type="body"/>
          </p:nvPr>
        </p:nvSpPr>
        <p:spPr>
          <a:xfrm>
            <a:off x="597000" y="2357950"/>
            <a:ext cx="1987500" cy="1956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dk1"/>
              </a:buClr>
              <a:buSzPts val="1100"/>
              <a:buFont typeface="IBM Plex Serif"/>
              <a:buChar char="●"/>
              <a:defRPr/>
            </a:lvl1pPr>
            <a:lvl2pPr indent="-298450" lvl="1" marL="914400">
              <a:spcBef>
                <a:spcPts val="0"/>
              </a:spcBef>
              <a:spcAft>
                <a:spcPts val="0"/>
              </a:spcAft>
              <a:buClr>
                <a:schemeClr val="dk1"/>
              </a:buClr>
              <a:buSzPts val="1100"/>
              <a:buFont typeface="IBM Plex Serif"/>
              <a:buChar char="○"/>
              <a:defRPr/>
            </a:lvl2pPr>
            <a:lvl3pPr indent="-298450" lvl="2" marL="1371600">
              <a:spcBef>
                <a:spcPts val="0"/>
              </a:spcBef>
              <a:spcAft>
                <a:spcPts val="0"/>
              </a:spcAft>
              <a:buClr>
                <a:schemeClr val="dk1"/>
              </a:buClr>
              <a:buSzPts val="1100"/>
              <a:buFont typeface="IBM Plex Serif"/>
              <a:buChar char="■"/>
              <a:defRPr/>
            </a:lvl3pPr>
            <a:lvl4pPr indent="-298450" lvl="3" marL="1828800">
              <a:spcBef>
                <a:spcPts val="0"/>
              </a:spcBef>
              <a:spcAft>
                <a:spcPts val="0"/>
              </a:spcAft>
              <a:buClr>
                <a:schemeClr val="dk1"/>
              </a:buClr>
              <a:buSzPts val="1100"/>
              <a:buFont typeface="IBM Plex Serif"/>
              <a:buChar char="●"/>
              <a:defRPr/>
            </a:lvl4pPr>
            <a:lvl5pPr indent="-298450" lvl="4" marL="2286000">
              <a:spcBef>
                <a:spcPts val="0"/>
              </a:spcBef>
              <a:spcAft>
                <a:spcPts val="0"/>
              </a:spcAft>
              <a:buClr>
                <a:schemeClr val="dk1"/>
              </a:buClr>
              <a:buSzPts val="1100"/>
              <a:buFont typeface="IBM Plex Serif"/>
              <a:buChar char="○"/>
              <a:defRPr/>
            </a:lvl5pPr>
            <a:lvl6pPr indent="-298450" lvl="5" marL="2743200">
              <a:spcBef>
                <a:spcPts val="0"/>
              </a:spcBef>
              <a:spcAft>
                <a:spcPts val="0"/>
              </a:spcAft>
              <a:buClr>
                <a:schemeClr val="dk1"/>
              </a:buClr>
              <a:buSzPts val="1100"/>
              <a:buFont typeface="IBM Plex Serif"/>
              <a:buChar char="■"/>
              <a:defRPr/>
            </a:lvl6pPr>
            <a:lvl7pPr indent="-298450" lvl="6" marL="3200400">
              <a:spcBef>
                <a:spcPts val="0"/>
              </a:spcBef>
              <a:spcAft>
                <a:spcPts val="0"/>
              </a:spcAft>
              <a:buClr>
                <a:schemeClr val="dk1"/>
              </a:buClr>
              <a:buSzPts val="1100"/>
              <a:buFont typeface="IBM Plex Serif"/>
              <a:buChar char="●"/>
              <a:defRPr/>
            </a:lvl7pPr>
            <a:lvl8pPr indent="-298450" lvl="7" marL="3657600">
              <a:spcBef>
                <a:spcPts val="0"/>
              </a:spcBef>
              <a:spcAft>
                <a:spcPts val="0"/>
              </a:spcAft>
              <a:buClr>
                <a:schemeClr val="dk1"/>
              </a:buClr>
              <a:buSzPts val="1100"/>
              <a:buFont typeface="IBM Plex Serif"/>
              <a:buChar char="○"/>
              <a:defRPr/>
            </a:lvl8pPr>
            <a:lvl9pPr indent="-298450" lvl="8" marL="4114800">
              <a:spcBef>
                <a:spcPts val="0"/>
              </a:spcBef>
              <a:spcAft>
                <a:spcPts val="0"/>
              </a:spcAft>
              <a:buClr>
                <a:schemeClr val="dk1"/>
              </a:buClr>
              <a:buSzPts val="1100"/>
              <a:buFont typeface="IBM Plex Serif"/>
              <a:buChar char="■"/>
              <a:defRPr/>
            </a:lvl9pPr>
          </a:lstStyle>
          <a:p/>
        </p:txBody>
      </p:sp>
      <p:sp>
        <p:nvSpPr>
          <p:cNvPr id="67" name="Google Shape;67;p15"/>
          <p:cNvSpPr txBox="1"/>
          <p:nvPr>
            <p:ph idx="6" type="body"/>
          </p:nvPr>
        </p:nvSpPr>
        <p:spPr>
          <a:xfrm>
            <a:off x="2584500" y="2357950"/>
            <a:ext cx="1987500" cy="1956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dk1"/>
              </a:buClr>
              <a:buSzPts val="1100"/>
              <a:buFont typeface="IBM Plex Serif"/>
              <a:buChar char="●"/>
              <a:defRPr/>
            </a:lvl1pPr>
            <a:lvl2pPr indent="-298450" lvl="1" marL="914400">
              <a:spcBef>
                <a:spcPts val="0"/>
              </a:spcBef>
              <a:spcAft>
                <a:spcPts val="0"/>
              </a:spcAft>
              <a:buClr>
                <a:schemeClr val="dk1"/>
              </a:buClr>
              <a:buSzPts val="1100"/>
              <a:buFont typeface="IBM Plex Serif"/>
              <a:buChar char="○"/>
              <a:defRPr/>
            </a:lvl2pPr>
            <a:lvl3pPr indent="-298450" lvl="2" marL="1371600">
              <a:spcBef>
                <a:spcPts val="0"/>
              </a:spcBef>
              <a:spcAft>
                <a:spcPts val="0"/>
              </a:spcAft>
              <a:buClr>
                <a:schemeClr val="dk1"/>
              </a:buClr>
              <a:buSzPts val="1100"/>
              <a:buFont typeface="IBM Plex Serif"/>
              <a:buChar char="■"/>
              <a:defRPr/>
            </a:lvl3pPr>
            <a:lvl4pPr indent="-298450" lvl="3" marL="1828800">
              <a:spcBef>
                <a:spcPts val="0"/>
              </a:spcBef>
              <a:spcAft>
                <a:spcPts val="0"/>
              </a:spcAft>
              <a:buClr>
                <a:schemeClr val="dk1"/>
              </a:buClr>
              <a:buSzPts val="1100"/>
              <a:buFont typeface="IBM Plex Serif"/>
              <a:buChar char="●"/>
              <a:defRPr/>
            </a:lvl4pPr>
            <a:lvl5pPr indent="-298450" lvl="4" marL="2286000">
              <a:spcBef>
                <a:spcPts val="0"/>
              </a:spcBef>
              <a:spcAft>
                <a:spcPts val="0"/>
              </a:spcAft>
              <a:buClr>
                <a:schemeClr val="dk1"/>
              </a:buClr>
              <a:buSzPts val="1100"/>
              <a:buFont typeface="IBM Plex Serif"/>
              <a:buChar char="○"/>
              <a:defRPr/>
            </a:lvl5pPr>
            <a:lvl6pPr indent="-298450" lvl="5" marL="2743200">
              <a:spcBef>
                <a:spcPts val="0"/>
              </a:spcBef>
              <a:spcAft>
                <a:spcPts val="0"/>
              </a:spcAft>
              <a:buClr>
                <a:schemeClr val="dk1"/>
              </a:buClr>
              <a:buSzPts val="1100"/>
              <a:buFont typeface="IBM Plex Serif"/>
              <a:buChar char="■"/>
              <a:defRPr/>
            </a:lvl6pPr>
            <a:lvl7pPr indent="-298450" lvl="6" marL="3200400">
              <a:spcBef>
                <a:spcPts val="0"/>
              </a:spcBef>
              <a:spcAft>
                <a:spcPts val="0"/>
              </a:spcAft>
              <a:buClr>
                <a:schemeClr val="dk1"/>
              </a:buClr>
              <a:buSzPts val="1100"/>
              <a:buFont typeface="IBM Plex Serif"/>
              <a:buChar char="●"/>
              <a:defRPr/>
            </a:lvl7pPr>
            <a:lvl8pPr indent="-298450" lvl="7" marL="3657600">
              <a:spcBef>
                <a:spcPts val="0"/>
              </a:spcBef>
              <a:spcAft>
                <a:spcPts val="0"/>
              </a:spcAft>
              <a:buClr>
                <a:schemeClr val="dk1"/>
              </a:buClr>
              <a:buSzPts val="1100"/>
              <a:buFont typeface="IBM Plex Serif"/>
              <a:buChar char="○"/>
              <a:defRPr/>
            </a:lvl8pPr>
            <a:lvl9pPr indent="-298450" lvl="8" marL="4114800">
              <a:spcBef>
                <a:spcPts val="0"/>
              </a:spcBef>
              <a:spcAft>
                <a:spcPts val="0"/>
              </a:spcAft>
              <a:buClr>
                <a:schemeClr val="dk1"/>
              </a:buClr>
              <a:buSzPts val="1100"/>
              <a:buFont typeface="IBM Plex Serif"/>
              <a:buChar char="■"/>
              <a:defRPr/>
            </a:lvl9pPr>
          </a:lstStyle>
          <a:p/>
        </p:txBody>
      </p:sp>
      <p:sp>
        <p:nvSpPr>
          <p:cNvPr id="68" name="Google Shape;68;p15"/>
          <p:cNvSpPr txBox="1"/>
          <p:nvPr>
            <p:ph idx="7" type="body"/>
          </p:nvPr>
        </p:nvSpPr>
        <p:spPr>
          <a:xfrm>
            <a:off x="4572000" y="2357950"/>
            <a:ext cx="1987500" cy="1956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dk1"/>
              </a:buClr>
              <a:buSzPts val="1100"/>
              <a:buFont typeface="IBM Plex Serif"/>
              <a:buChar char="●"/>
              <a:defRPr/>
            </a:lvl1pPr>
            <a:lvl2pPr indent="-298450" lvl="1" marL="914400">
              <a:spcBef>
                <a:spcPts val="0"/>
              </a:spcBef>
              <a:spcAft>
                <a:spcPts val="0"/>
              </a:spcAft>
              <a:buClr>
                <a:schemeClr val="dk1"/>
              </a:buClr>
              <a:buSzPts val="1100"/>
              <a:buFont typeface="IBM Plex Serif"/>
              <a:buChar char="○"/>
              <a:defRPr/>
            </a:lvl2pPr>
            <a:lvl3pPr indent="-298450" lvl="2" marL="1371600">
              <a:spcBef>
                <a:spcPts val="0"/>
              </a:spcBef>
              <a:spcAft>
                <a:spcPts val="0"/>
              </a:spcAft>
              <a:buClr>
                <a:schemeClr val="dk1"/>
              </a:buClr>
              <a:buSzPts val="1100"/>
              <a:buFont typeface="IBM Plex Serif"/>
              <a:buChar char="■"/>
              <a:defRPr/>
            </a:lvl3pPr>
            <a:lvl4pPr indent="-298450" lvl="3" marL="1828800">
              <a:spcBef>
                <a:spcPts val="0"/>
              </a:spcBef>
              <a:spcAft>
                <a:spcPts val="0"/>
              </a:spcAft>
              <a:buClr>
                <a:schemeClr val="dk1"/>
              </a:buClr>
              <a:buSzPts val="1100"/>
              <a:buFont typeface="IBM Plex Serif"/>
              <a:buChar char="●"/>
              <a:defRPr/>
            </a:lvl4pPr>
            <a:lvl5pPr indent="-298450" lvl="4" marL="2286000">
              <a:spcBef>
                <a:spcPts val="0"/>
              </a:spcBef>
              <a:spcAft>
                <a:spcPts val="0"/>
              </a:spcAft>
              <a:buClr>
                <a:schemeClr val="dk1"/>
              </a:buClr>
              <a:buSzPts val="1100"/>
              <a:buFont typeface="IBM Plex Serif"/>
              <a:buChar char="○"/>
              <a:defRPr/>
            </a:lvl5pPr>
            <a:lvl6pPr indent="-298450" lvl="5" marL="2743200">
              <a:spcBef>
                <a:spcPts val="0"/>
              </a:spcBef>
              <a:spcAft>
                <a:spcPts val="0"/>
              </a:spcAft>
              <a:buClr>
                <a:schemeClr val="dk1"/>
              </a:buClr>
              <a:buSzPts val="1100"/>
              <a:buFont typeface="IBM Plex Serif"/>
              <a:buChar char="■"/>
              <a:defRPr/>
            </a:lvl6pPr>
            <a:lvl7pPr indent="-298450" lvl="6" marL="3200400">
              <a:spcBef>
                <a:spcPts val="0"/>
              </a:spcBef>
              <a:spcAft>
                <a:spcPts val="0"/>
              </a:spcAft>
              <a:buClr>
                <a:schemeClr val="dk1"/>
              </a:buClr>
              <a:buSzPts val="1100"/>
              <a:buFont typeface="IBM Plex Serif"/>
              <a:buChar char="●"/>
              <a:defRPr/>
            </a:lvl7pPr>
            <a:lvl8pPr indent="-298450" lvl="7" marL="3657600">
              <a:spcBef>
                <a:spcPts val="0"/>
              </a:spcBef>
              <a:spcAft>
                <a:spcPts val="0"/>
              </a:spcAft>
              <a:buClr>
                <a:schemeClr val="dk1"/>
              </a:buClr>
              <a:buSzPts val="1100"/>
              <a:buFont typeface="IBM Plex Serif"/>
              <a:buChar char="○"/>
              <a:defRPr/>
            </a:lvl8pPr>
            <a:lvl9pPr indent="-298450" lvl="8" marL="4114800">
              <a:spcBef>
                <a:spcPts val="0"/>
              </a:spcBef>
              <a:spcAft>
                <a:spcPts val="0"/>
              </a:spcAft>
              <a:buClr>
                <a:schemeClr val="dk1"/>
              </a:buClr>
              <a:buSzPts val="1100"/>
              <a:buFont typeface="IBM Plex Serif"/>
              <a:buChar char="■"/>
              <a:defRPr/>
            </a:lvl9pPr>
          </a:lstStyle>
          <a:p/>
        </p:txBody>
      </p:sp>
      <p:sp>
        <p:nvSpPr>
          <p:cNvPr id="69" name="Google Shape;69;p15"/>
          <p:cNvSpPr txBox="1"/>
          <p:nvPr>
            <p:ph idx="8" type="body"/>
          </p:nvPr>
        </p:nvSpPr>
        <p:spPr>
          <a:xfrm>
            <a:off x="6559500" y="2357950"/>
            <a:ext cx="1987500" cy="1956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dk1"/>
              </a:buClr>
              <a:buSzPts val="1100"/>
              <a:buFont typeface="IBM Plex Serif"/>
              <a:buChar char="●"/>
              <a:defRPr/>
            </a:lvl1pPr>
            <a:lvl2pPr indent="-298450" lvl="1" marL="914400">
              <a:spcBef>
                <a:spcPts val="0"/>
              </a:spcBef>
              <a:spcAft>
                <a:spcPts val="0"/>
              </a:spcAft>
              <a:buClr>
                <a:schemeClr val="dk1"/>
              </a:buClr>
              <a:buSzPts val="1100"/>
              <a:buFont typeface="IBM Plex Serif"/>
              <a:buChar char="○"/>
              <a:defRPr/>
            </a:lvl2pPr>
            <a:lvl3pPr indent="-298450" lvl="2" marL="1371600">
              <a:spcBef>
                <a:spcPts val="0"/>
              </a:spcBef>
              <a:spcAft>
                <a:spcPts val="0"/>
              </a:spcAft>
              <a:buClr>
                <a:schemeClr val="dk1"/>
              </a:buClr>
              <a:buSzPts val="1100"/>
              <a:buFont typeface="IBM Plex Serif"/>
              <a:buChar char="■"/>
              <a:defRPr/>
            </a:lvl3pPr>
            <a:lvl4pPr indent="-298450" lvl="3" marL="1828800">
              <a:spcBef>
                <a:spcPts val="0"/>
              </a:spcBef>
              <a:spcAft>
                <a:spcPts val="0"/>
              </a:spcAft>
              <a:buClr>
                <a:schemeClr val="dk1"/>
              </a:buClr>
              <a:buSzPts val="1100"/>
              <a:buFont typeface="IBM Plex Serif"/>
              <a:buChar char="●"/>
              <a:defRPr/>
            </a:lvl4pPr>
            <a:lvl5pPr indent="-298450" lvl="4" marL="2286000">
              <a:spcBef>
                <a:spcPts val="0"/>
              </a:spcBef>
              <a:spcAft>
                <a:spcPts val="0"/>
              </a:spcAft>
              <a:buClr>
                <a:schemeClr val="dk1"/>
              </a:buClr>
              <a:buSzPts val="1100"/>
              <a:buFont typeface="IBM Plex Serif"/>
              <a:buChar char="○"/>
              <a:defRPr/>
            </a:lvl5pPr>
            <a:lvl6pPr indent="-298450" lvl="5" marL="2743200">
              <a:spcBef>
                <a:spcPts val="0"/>
              </a:spcBef>
              <a:spcAft>
                <a:spcPts val="0"/>
              </a:spcAft>
              <a:buClr>
                <a:schemeClr val="dk1"/>
              </a:buClr>
              <a:buSzPts val="1100"/>
              <a:buFont typeface="IBM Plex Serif"/>
              <a:buChar char="■"/>
              <a:defRPr/>
            </a:lvl6pPr>
            <a:lvl7pPr indent="-298450" lvl="6" marL="3200400">
              <a:spcBef>
                <a:spcPts val="0"/>
              </a:spcBef>
              <a:spcAft>
                <a:spcPts val="0"/>
              </a:spcAft>
              <a:buClr>
                <a:schemeClr val="dk1"/>
              </a:buClr>
              <a:buSzPts val="1100"/>
              <a:buFont typeface="IBM Plex Serif"/>
              <a:buChar char="●"/>
              <a:defRPr/>
            </a:lvl7pPr>
            <a:lvl8pPr indent="-298450" lvl="7" marL="3657600">
              <a:spcBef>
                <a:spcPts val="0"/>
              </a:spcBef>
              <a:spcAft>
                <a:spcPts val="0"/>
              </a:spcAft>
              <a:buClr>
                <a:schemeClr val="dk1"/>
              </a:buClr>
              <a:buSzPts val="1100"/>
              <a:buFont typeface="IBM Plex Serif"/>
              <a:buChar char="○"/>
              <a:defRPr/>
            </a:lvl8pPr>
            <a:lvl9pPr indent="-298450" lvl="8" marL="4114800">
              <a:spcBef>
                <a:spcPts val="0"/>
              </a:spcBef>
              <a:spcAft>
                <a:spcPts val="0"/>
              </a:spcAft>
              <a:buClr>
                <a:schemeClr val="dk1"/>
              </a:buClr>
              <a:buSzPts val="1100"/>
              <a:buFont typeface="IBM Plex Serif"/>
              <a:buChar char="■"/>
              <a:defRPr/>
            </a:lvl9pPr>
          </a:lstStyle>
          <a:p/>
        </p:txBody>
      </p:sp>
      <p:cxnSp>
        <p:nvCxnSpPr>
          <p:cNvPr id="70" name="Google Shape;70;p15"/>
          <p:cNvCxnSpPr/>
          <p:nvPr/>
        </p:nvCxnSpPr>
        <p:spPr>
          <a:xfrm>
            <a:off x="390550" y="378925"/>
            <a:ext cx="8372700" cy="0"/>
          </a:xfrm>
          <a:prstGeom prst="straightConnector1">
            <a:avLst/>
          </a:prstGeom>
          <a:noFill/>
          <a:ln cap="flat" cmpd="sng" w="9525">
            <a:solidFill>
              <a:schemeClr val="lt2"/>
            </a:solidFill>
            <a:prstDash val="solid"/>
            <a:round/>
            <a:headEnd len="med" w="med" type="none"/>
            <a:tailEnd len="med" w="med" type="none"/>
          </a:ln>
        </p:spPr>
      </p:cxnSp>
      <p:sp>
        <p:nvSpPr>
          <p:cNvPr id="71" name="Google Shape;71;p15"/>
          <p:cNvSpPr txBox="1"/>
          <p:nvPr>
            <p:ph idx="9" type="sldNum"/>
          </p:nvPr>
        </p:nvSpPr>
        <p:spPr>
          <a:xfrm>
            <a:off x="390559" y="40226"/>
            <a:ext cx="548700" cy="393600"/>
          </a:xfrm>
          <a:prstGeom prst="rect">
            <a:avLst/>
          </a:prstGeom>
          <a:noFill/>
          <a:ln>
            <a:noFill/>
          </a:ln>
        </p:spPr>
        <p:txBody>
          <a:bodyPr anchorCtr="0" anchor="t" bIns="91425" lIns="91425" spcFirstLastPara="1" rIns="91425" wrap="square" tIns="91425">
            <a:noAutofit/>
          </a:bodyPr>
          <a:lstStyle>
            <a:lvl1pPr lvl="0" rtl="0" algn="l">
              <a:buNone/>
              <a:defRPr sz="1000">
                <a:solidFill>
                  <a:schemeClr val="lt2"/>
                </a:solidFill>
                <a:latin typeface="Archivo"/>
                <a:ea typeface="Archivo"/>
                <a:cs typeface="Archivo"/>
                <a:sym typeface="Archivo"/>
              </a:defRPr>
            </a:lvl1pPr>
            <a:lvl2pPr lvl="1" rtl="0" algn="l">
              <a:buNone/>
              <a:defRPr sz="1000">
                <a:solidFill>
                  <a:schemeClr val="lt2"/>
                </a:solidFill>
                <a:latin typeface="Archivo"/>
                <a:ea typeface="Archivo"/>
                <a:cs typeface="Archivo"/>
                <a:sym typeface="Archivo"/>
              </a:defRPr>
            </a:lvl2pPr>
            <a:lvl3pPr lvl="2" rtl="0" algn="l">
              <a:buNone/>
              <a:defRPr sz="1000">
                <a:solidFill>
                  <a:schemeClr val="lt2"/>
                </a:solidFill>
                <a:latin typeface="Archivo"/>
                <a:ea typeface="Archivo"/>
                <a:cs typeface="Archivo"/>
                <a:sym typeface="Archivo"/>
              </a:defRPr>
            </a:lvl3pPr>
            <a:lvl4pPr lvl="3" rtl="0" algn="l">
              <a:buNone/>
              <a:defRPr sz="1000">
                <a:solidFill>
                  <a:schemeClr val="lt2"/>
                </a:solidFill>
                <a:latin typeface="Archivo"/>
                <a:ea typeface="Archivo"/>
                <a:cs typeface="Archivo"/>
                <a:sym typeface="Archivo"/>
              </a:defRPr>
            </a:lvl4pPr>
            <a:lvl5pPr lvl="4" rtl="0" algn="l">
              <a:buNone/>
              <a:defRPr sz="1000">
                <a:solidFill>
                  <a:schemeClr val="lt2"/>
                </a:solidFill>
                <a:latin typeface="Archivo"/>
                <a:ea typeface="Archivo"/>
                <a:cs typeface="Archivo"/>
                <a:sym typeface="Archivo"/>
              </a:defRPr>
            </a:lvl5pPr>
            <a:lvl6pPr lvl="5" rtl="0" algn="l">
              <a:buNone/>
              <a:defRPr sz="1000">
                <a:solidFill>
                  <a:schemeClr val="lt2"/>
                </a:solidFill>
                <a:latin typeface="Archivo"/>
                <a:ea typeface="Archivo"/>
                <a:cs typeface="Archivo"/>
                <a:sym typeface="Archivo"/>
              </a:defRPr>
            </a:lvl6pPr>
            <a:lvl7pPr lvl="6" rtl="0" algn="l">
              <a:buNone/>
              <a:defRPr sz="1000">
                <a:solidFill>
                  <a:schemeClr val="lt2"/>
                </a:solidFill>
                <a:latin typeface="Archivo"/>
                <a:ea typeface="Archivo"/>
                <a:cs typeface="Archivo"/>
                <a:sym typeface="Archivo"/>
              </a:defRPr>
            </a:lvl7pPr>
            <a:lvl8pPr lvl="7" rtl="0" algn="l">
              <a:buNone/>
              <a:defRPr sz="1000">
                <a:solidFill>
                  <a:schemeClr val="lt2"/>
                </a:solidFill>
                <a:latin typeface="Archivo"/>
                <a:ea typeface="Archivo"/>
                <a:cs typeface="Archivo"/>
                <a:sym typeface="Archivo"/>
              </a:defRPr>
            </a:lvl8pPr>
            <a:lvl9pPr lvl="8" rtl="0" algn="l">
              <a:buNone/>
              <a:defRPr sz="1000">
                <a:solidFill>
                  <a:schemeClr val="lt2"/>
                </a:solidFill>
                <a:latin typeface="Archivo"/>
                <a:ea typeface="Archivo"/>
                <a:cs typeface="Archivo"/>
                <a:sym typeface="Archiv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ny Structure" type="tx">
  <p:cSld name="TITLE_AND_BODY">
    <p:spTree>
      <p:nvGrpSpPr>
        <p:cNvPr id="72" name="Shape 72"/>
        <p:cNvGrpSpPr/>
        <p:nvPr/>
      </p:nvGrpSpPr>
      <p:grpSpPr>
        <a:xfrm>
          <a:off x="0" y="0"/>
          <a:ext cx="0" cy="0"/>
          <a:chOff x="0" y="0"/>
          <a:chExt cx="0" cy="0"/>
        </a:xfrm>
      </p:grpSpPr>
      <p:sp>
        <p:nvSpPr>
          <p:cNvPr id="73" name="Google Shape;73;p16"/>
          <p:cNvSpPr/>
          <p:nvPr>
            <p:ph idx="2" type="pic"/>
          </p:nvPr>
        </p:nvSpPr>
        <p:spPr>
          <a:xfrm>
            <a:off x="887950" y="2076850"/>
            <a:ext cx="1536600" cy="2035200"/>
          </a:xfrm>
          <a:prstGeom prst="roundRect">
            <a:avLst>
              <a:gd fmla="val 50000" name="adj"/>
            </a:avLst>
          </a:prstGeom>
          <a:noFill/>
          <a:ln>
            <a:noFill/>
          </a:ln>
        </p:spPr>
      </p:sp>
      <p:sp>
        <p:nvSpPr>
          <p:cNvPr id="74" name="Google Shape;74;p16"/>
          <p:cNvSpPr/>
          <p:nvPr>
            <p:ph idx="3" type="pic"/>
          </p:nvPr>
        </p:nvSpPr>
        <p:spPr>
          <a:xfrm>
            <a:off x="2831750" y="2076850"/>
            <a:ext cx="1536600" cy="2035200"/>
          </a:xfrm>
          <a:prstGeom prst="roundRect">
            <a:avLst>
              <a:gd fmla="val 50000" name="adj"/>
            </a:avLst>
          </a:prstGeom>
          <a:noFill/>
          <a:ln>
            <a:noFill/>
          </a:ln>
        </p:spPr>
      </p:sp>
      <p:sp>
        <p:nvSpPr>
          <p:cNvPr id="75" name="Google Shape;75;p16"/>
          <p:cNvSpPr/>
          <p:nvPr>
            <p:ph idx="4" type="pic"/>
          </p:nvPr>
        </p:nvSpPr>
        <p:spPr>
          <a:xfrm>
            <a:off x="4775713" y="2076850"/>
            <a:ext cx="1536600" cy="2035200"/>
          </a:xfrm>
          <a:prstGeom prst="roundRect">
            <a:avLst>
              <a:gd fmla="val 50000" name="adj"/>
            </a:avLst>
          </a:prstGeom>
          <a:noFill/>
          <a:ln>
            <a:noFill/>
          </a:ln>
        </p:spPr>
      </p:sp>
      <p:sp>
        <p:nvSpPr>
          <p:cNvPr id="76" name="Google Shape;76;p16"/>
          <p:cNvSpPr/>
          <p:nvPr>
            <p:ph idx="5" type="pic"/>
          </p:nvPr>
        </p:nvSpPr>
        <p:spPr>
          <a:xfrm>
            <a:off x="6719663" y="2076850"/>
            <a:ext cx="1536600" cy="2035200"/>
          </a:xfrm>
          <a:prstGeom prst="roundRect">
            <a:avLst>
              <a:gd fmla="val 50000" name="adj"/>
            </a:avLst>
          </a:prstGeom>
          <a:noFill/>
          <a:ln>
            <a:noFill/>
          </a:ln>
        </p:spPr>
      </p:sp>
      <p:sp>
        <p:nvSpPr>
          <p:cNvPr id="77" name="Google Shape;77;p16"/>
          <p:cNvSpPr txBox="1"/>
          <p:nvPr>
            <p:ph type="title"/>
          </p:nvPr>
        </p:nvSpPr>
        <p:spPr>
          <a:xfrm>
            <a:off x="390550" y="575525"/>
            <a:ext cx="8372700" cy="968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4000"/>
              <a:buFont typeface="Archivo SemiBold"/>
              <a:buNone/>
              <a:defRPr>
                <a:solidFill>
                  <a:schemeClr val="lt1"/>
                </a:solidFill>
              </a:defRPr>
            </a:lvl1pPr>
            <a:lvl2pPr lvl="1" algn="ctr">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2pPr>
            <a:lvl3pPr lvl="2" algn="ctr">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3pPr>
            <a:lvl4pPr lvl="3" algn="ctr">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4pPr>
            <a:lvl5pPr lvl="4" algn="ctr">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5pPr>
            <a:lvl6pPr lvl="5" algn="ctr">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6pPr>
            <a:lvl7pPr lvl="6" algn="ctr">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7pPr>
            <a:lvl8pPr lvl="7" algn="ctr">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8pPr>
            <a:lvl9pPr lvl="8" algn="ctr">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9pPr>
          </a:lstStyle>
          <a:p/>
        </p:txBody>
      </p:sp>
      <p:sp>
        <p:nvSpPr>
          <p:cNvPr id="78" name="Google Shape;78;p16"/>
          <p:cNvSpPr txBox="1"/>
          <p:nvPr>
            <p:ph idx="1" type="subTitle"/>
          </p:nvPr>
        </p:nvSpPr>
        <p:spPr>
          <a:xfrm>
            <a:off x="390550" y="1430263"/>
            <a:ext cx="8372700" cy="503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600"/>
              <a:buFont typeface="IBM Plex Serif SemiBold"/>
              <a:buNone/>
              <a:defRPr>
                <a:solidFill>
                  <a:schemeClr val="lt1"/>
                </a:solidFill>
              </a:defRPr>
            </a:lvl1pPr>
            <a:lvl2pPr lvl="1" algn="ctr">
              <a:spcBef>
                <a:spcPts val="0"/>
              </a:spcBef>
              <a:spcAft>
                <a:spcPts val="0"/>
              </a:spcAft>
              <a:buClr>
                <a:schemeClr val="lt1"/>
              </a:buClr>
              <a:buSzPts val="1600"/>
              <a:buFont typeface="IBM Plex Serif SemiBold"/>
              <a:buNone/>
              <a:defRPr>
                <a:solidFill>
                  <a:schemeClr val="lt1"/>
                </a:solidFill>
              </a:defRPr>
            </a:lvl2pPr>
            <a:lvl3pPr lvl="2" algn="ctr">
              <a:spcBef>
                <a:spcPts val="0"/>
              </a:spcBef>
              <a:spcAft>
                <a:spcPts val="0"/>
              </a:spcAft>
              <a:buClr>
                <a:schemeClr val="lt1"/>
              </a:buClr>
              <a:buSzPts val="1600"/>
              <a:buFont typeface="IBM Plex Serif SemiBold"/>
              <a:buNone/>
              <a:defRPr>
                <a:solidFill>
                  <a:schemeClr val="lt1"/>
                </a:solidFill>
              </a:defRPr>
            </a:lvl3pPr>
            <a:lvl4pPr lvl="3" algn="ctr">
              <a:spcBef>
                <a:spcPts val="0"/>
              </a:spcBef>
              <a:spcAft>
                <a:spcPts val="0"/>
              </a:spcAft>
              <a:buClr>
                <a:schemeClr val="lt1"/>
              </a:buClr>
              <a:buSzPts val="1600"/>
              <a:buFont typeface="IBM Plex Serif SemiBold"/>
              <a:buNone/>
              <a:defRPr>
                <a:solidFill>
                  <a:schemeClr val="lt1"/>
                </a:solidFill>
              </a:defRPr>
            </a:lvl4pPr>
            <a:lvl5pPr lvl="4" algn="ctr">
              <a:spcBef>
                <a:spcPts val="0"/>
              </a:spcBef>
              <a:spcAft>
                <a:spcPts val="0"/>
              </a:spcAft>
              <a:buClr>
                <a:schemeClr val="lt1"/>
              </a:buClr>
              <a:buSzPts val="1600"/>
              <a:buFont typeface="IBM Plex Serif SemiBold"/>
              <a:buNone/>
              <a:defRPr>
                <a:solidFill>
                  <a:schemeClr val="lt1"/>
                </a:solidFill>
              </a:defRPr>
            </a:lvl5pPr>
            <a:lvl6pPr lvl="5" algn="ctr">
              <a:spcBef>
                <a:spcPts val="0"/>
              </a:spcBef>
              <a:spcAft>
                <a:spcPts val="0"/>
              </a:spcAft>
              <a:buClr>
                <a:schemeClr val="lt1"/>
              </a:buClr>
              <a:buSzPts val="1600"/>
              <a:buFont typeface="IBM Plex Serif SemiBold"/>
              <a:buNone/>
              <a:defRPr>
                <a:solidFill>
                  <a:schemeClr val="lt1"/>
                </a:solidFill>
              </a:defRPr>
            </a:lvl6pPr>
            <a:lvl7pPr lvl="6" algn="ctr">
              <a:spcBef>
                <a:spcPts val="0"/>
              </a:spcBef>
              <a:spcAft>
                <a:spcPts val="0"/>
              </a:spcAft>
              <a:buClr>
                <a:schemeClr val="lt1"/>
              </a:buClr>
              <a:buSzPts val="1600"/>
              <a:buFont typeface="IBM Plex Serif SemiBold"/>
              <a:buNone/>
              <a:defRPr>
                <a:solidFill>
                  <a:schemeClr val="lt1"/>
                </a:solidFill>
              </a:defRPr>
            </a:lvl7pPr>
            <a:lvl8pPr lvl="7" algn="ctr">
              <a:spcBef>
                <a:spcPts val="0"/>
              </a:spcBef>
              <a:spcAft>
                <a:spcPts val="0"/>
              </a:spcAft>
              <a:buClr>
                <a:schemeClr val="lt1"/>
              </a:buClr>
              <a:buSzPts val="1600"/>
              <a:buFont typeface="IBM Plex Serif SemiBold"/>
              <a:buNone/>
              <a:defRPr>
                <a:solidFill>
                  <a:schemeClr val="lt1"/>
                </a:solidFill>
              </a:defRPr>
            </a:lvl8pPr>
            <a:lvl9pPr lvl="8" algn="ctr">
              <a:spcBef>
                <a:spcPts val="0"/>
              </a:spcBef>
              <a:spcAft>
                <a:spcPts val="0"/>
              </a:spcAft>
              <a:buClr>
                <a:schemeClr val="lt1"/>
              </a:buClr>
              <a:buSzPts val="1600"/>
              <a:buFont typeface="IBM Plex Serif SemiBold"/>
              <a:buNone/>
              <a:defRPr>
                <a:solidFill>
                  <a:schemeClr val="lt1"/>
                </a:solidFill>
              </a:defRPr>
            </a:lvl9pPr>
          </a:lstStyle>
          <a:p/>
        </p:txBody>
      </p:sp>
      <p:sp>
        <p:nvSpPr>
          <p:cNvPr id="79" name="Google Shape;79;p16"/>
          <p:cNvSpPr txBox="1"/>
          <p:nvPr>
            <p:ph idx="6" type="subTitle"/>
          </p:nvPr>
        </p:nvSpPr>
        <p:spPr>
          <a:xfrm>
            <a:off x="887950" y="4112050"/>
            <a:ext cx="1536600" cy="503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1pPr>
            <a:lvl2pPr lvl="1"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2pPr>
            <a:lvl3pPr lvl="2"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3pPr>
            <a:lvl4pPr lvl="3"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4pPr>
            <a:lvl5pPr lvl="4"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5pPr>
            <a:lvl6pPr lvl="5"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6pPr>
            <a:lvl7pPr lvl="6"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7pPr>
            <a:lvl8pPr lvl="7"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8pPr>
            <a:lvl9pPr lvl="8"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9pPr>
          </a:lstStyle>
          <a:p/>
        </p:txBody>
      </p:sp>
      <p:sp>
        <p:nvSpPr>
          <p:cNvPr id="80" name="Google Shape;80;p16"/>
          <p:cNvSpPr txBox="1"/>
          <p:nvPr>
            <p:ph idx="7" type="subTitle"/>
          </p:nvPr>
        </p:nvSpPr>
        <p:spPr>
          <a:xfrm>
            <a:off x="2831828" y="4112050"/>
            <a:ext cx="1536600" cy="503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1pPr>
            <a:lvl2pPr lvl="1"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2pPr>
            <a:lvl3pPr lvl="2"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3pPr>
            <a:lvl4pPr lvl="3"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4pPr>
            <a:lvl5pPr lvl="4"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5pPr>
            <a:lvl6pPr lvl="5"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6pPr>
            <a:lvl7pPr lvl="6"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7pPr>
            <a:lvl8pPr lvl="7"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8pPr>
            <a:lvl9pPr lvl="8"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9pPr>
          </a:lstStyle>
          <a:p/>
        </p:txBody>
      </p:sp>
      <p:sp>
        <p:nvSpPr>
          <p:cNvPr id="81" name="Google Shape;81;p16"/>
          <p:cNvSpPr txBox="1"/>
          <p:nvPr>
            <p:ph idx="8" type="subTitle"/>
          </p:nvPr>
        </p:nvSpPr>
        <p:spPr>
          <a:xfrm>
            <a:off x="4775719" y="4112050"/>
            <a:ext cx="1536600" cy="503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1pPr>
            <a:lvl2pPr lvl="1"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2pPr>
            <a:lvl3pPr lvl="2"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3pPr>
            <a:lvl4pPr lvl="3"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4pPr>
            <a:lvl5pPr lvl="4"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5pPr>
            <a:lvl6pPr lvl="5"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6pPr>
            <a:lvl7pPr lvl="6"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7pPr>
            <a:lvl8pPr lvl="7"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8pPr>
            <a:lvl9pPr lvl="8"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9pPr>
          </a:lstStyle>
          <a:p/>
        </p:txBody>
      </p:sp>
      <p:sp>
        <p:nvSpPr>
          <p:cNvPr id="82" name="Google Shape;82;p16"/>
          <p:cNvSpPr txBox="1"/>
          <p:nvPr>
            <p:ph idx="9" type="subTitle"/>
          </p:nvPr>
        </p:nvSpPr>
        <p:spPr>
          <a:xfrm>
            <a:off x="6719622" y="4112050"/>
            <a:ext cx="1536600" cy="503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1pPr>
            <a:lvl2pPr lvl="1"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2pPr>
            <a:lvl3pPr lvl="2"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3pPr>
            <a:lvl4pPr lvl="3"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4pPr>
            <a:lvl5pPr lvl="4"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5pPr>
            <a:lvl6pPr lvl="5"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6pPr>
            <a:lvl7pPr lvl="6"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7pPr>
            <a:lvl8pPr lvl="7"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8pPr>
            <a:lvl9pPr lvl="8"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9pPr>
          </a:lstStyle>
          <a:p/>
        </p:txBody>
      </p:sp>
      <p:cxnSp>
        <p:nvCxnSpPr>
          <p:cNvPr id="83" name="Google Shape;83;p16"/>
          <p:cNvCxnSpPr/>
          <p:nvPr/>
        </p:nvCxnSpPr>
        <p:spPr>
          <a:xfrm>
            <a:off x="390550" y="378925"/>
            <a:ext cx="8372700" cy="0"/>
          </a:xfrm>
          <a:prstGeom prst="straightConnector1">
            <a:avLst/>
          </a:prstGeom>
          <a:noFill/>
          <a:ln cap="flat" cmpd="sng" w="9525">
            <a:solidFill>
              <a:schemeClr val="lt1"/>
            </a:solidFill>
            <a:prstDash val="solid"/>
            <a:round/>
            <a:headEnd len="med" w="med" type="none"/>
            <a:tailEnd len="med" w="med" type="none"/>
          </a:ln>
        </p:spPr>
      </p:cxnSp>
      <p:sp>
        <p:nvSpPr>
          <p:cNvPr id="84" name="Google Shape;84;p16"/>
          <p:cNvSpPr txBox="1"/>
          <p:nvPr>
            <p:ph idx="12" type="sldNum"/>
          </p:nvPr>
        </p:nvSpPr>
        <p:spPr>
          <a:xfrm>
            <a:off x="390559" y="40226"/>
            <a:ext cx="548700" cy="393600"/>
          </a:xfrm>
          <a:prstGeom prst="rect">
            <a:avLst/>
          </a:prstGeom>
          <a:noFill/>
          <a:ln>
            <a:noFill/>
          </a:ln>
        </p:spPr>
        <p:txBody>
          <a:bodyPr anchorCtr="0" anchor="t" bIns="91425" lIns="91425" spcFirstLastPara="1" rIns="91425" wrap="square" tIns="91425">
            <a:noAutofit/>
          </a:bodyPr>
          <a:lstStyle>
            <a:lvl1pPr lvl="0" rtl="0" algn="l">
              <a:buNone/>
              <a:defRPr sz="1000">
                <a:solidFill>
                  <a:schemeClr val="lt1"/>
                </a:solidFill>
                <a:latin typeface="Archivo"/>
                <a:ea typeface="Archivo"/>
                <a:cs typeface="Archivo"/>
                <a:sym typeface="Archivo"/>
              </a:defRPr>
            </a:lvl1pPr>
            <a:lvl2pPr lvl="1" rtl="0" algn="l">
              <a:buNone/>
              <a:defRPr sz="1000">
                <a:solidFill>
                  <a:schemeClr val="lt1"/>
                </a:solidFill>
                <a:latin typeface="Archivo"/>
                <a:ea typeface="Archivo"/>
                <a:cs typeface="Archivo"/>
                <a:sym typeface="Archivo"/>
              </a:defRPr>
            </a:lvl2pPr>
            <a:lvl3pPr lvl="2" rtl="0" algn="l">
              <a:buNone/>
              <a:defRPr sz="1000">
                <a:solidFill>
                  <a:schemeClr val="lt1"/>
                </a:solidFill>
                <a:latin typeface="Archivo"/>
                <a:ea typeface="Archivo"/>
                <a:cs typeface="Archivo"/>
                <a:sym typeface="Archivo"/>
              </a:defRPr>
            </a:lvl3pPr>
            <a:lvl4pPr lvl="3" rtl="0" algn="l">
              <a:buNone/>
              <a:defRPr sz="1000">
                <a:solidFill>
                  <a:schemeClr val="lt1"/>
                </a:solidFill>
                <a:latin typeface="Archivo"/>
                <a:ea typeface="Archivo"/>
                <a:cs typeface="Archivo"/>
                <a:sym typeface="Archivo"/>
              </a:defRPr>
            </a:lvl4pPr>
            <a:lvl5pPr lvl="4" rtl="0" algn="l">
              <a:buNone/>
              <a:defRPr sz="1000">
                <a:solidFill>
                  <a:schemeClr val="lt1"/>
                </a:solidFill>
                <a:latin typeface="Archivo"/>
                <a:ea typeface="Archivo"/>
                <a:cs typeface="Archivo"/>
                <a:sym typeface="Archivo"/>
              </a:defRPr>
            </a:lvl5pPr>
            <a:lvl6pPr lvl="5" rtl="0" algn="l">
              <a:buNone/>
              <a:defRPr sz="1000">
                <a:solidFill>
                  <a:schemeClr val="lt1"/>
                </a:solidFill>
                <a:latin typeface="Archivo"/>
                <a:ea typeface="Archivo"/>
                <a:cs typeface="Archivo"/>
                <a:sym typeface="Archivo"/>
              </a:defRPr>
            </a:lvl6pPr>
            <a:lvl7pPr lvl="6" rtl="0" algn="l">
              <a:buNone/>
              <a:defRPr sz="1000">
                <a:solidFill>
                  <a:schemeClr val="lt1"/>
                </a:solidFill>
                <a:latin typeface="Archivo"/>
                <a:ea typeface="Archivo"/>
                <a:cs typeface="Archivo"/>
                <a:sym typeface="Archivo"/>
              </a:defRPr>
            </a:lvl7pPr>
            <a:lvl8pPr lvl="7" rtl="0" algn="l">
              <a:buNone/>
              <a:defRPr sz="1000">
                <a:solidFill>
                  <a:schemeClr val="lt1"/>
                </a:solidFill>
                <a:latin typeface="Archivo"/>
                <a:ea typeface="Archivo"/>
                <a:cs typeface="Archivo"/>
                <a:sym typeface="Archivo"/>
              </a:defRPr>
            </a:lvl8pPr>
            <a:lvl9pPr lvl="8" rtl="0" algn="l">
              <a:buNone/>
              <a:defRPr sz="1000">
                <a:solidFill>
                  <a:schemeClr val="lt1"/>
                </a:solidFill>
                <a:latin typeface="Archivo"/>
                <a:ea typeface="Archivo"/>
                <a:cs typeface="Archivo"/>
                <a:sym typeface="Archiv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dership" type="twoColTx">
  <p:cSld name="TITLE_AND_TWO_COLUMNS">
    <p:spTree>
      <p:nvGrpSpPr>
        <p:cNvPr id="85" name="Shape 85"/>
        <p:cNvGrpSpPr/>
        <p:nvPr/>
      </p:nvGrpSpPr>
      <p:grpSpPr>
        <a:xfrm>
          <a:off x="0" y="0"/>
          <a:ext cx="0" cy="0"/>
          <a:chOff x="0" y="0"/>
          <a:chExt cx="0" cy="0"/>
        </a:xfrm>
      </p:grpSpPr>
      <p:sp>
        <p:nvSpPr>
          <p:cNvPr id="86" name="Google Shape;86;p17"/>
          <p:cNvSpPr/>
          <p:nvPr/>
        </p:nvSpPr>
        <p:spPr>
          <a:xfrm>
            <a:off x="162975" y="142400"/>
            <a:ext cx="3911700" cy="48333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erif"/>
              <a:ea typeface="IBM Plex Serif"/>
              <a:cs typeface="IBM Plex Serif"/>
              <a:sym typeface="IBM Plex Serif"/>
            </a:endParaRPr>
          </a:p>
        </p:txBody>
      </p:sp>
      <p:sp>
        <p:nvSpPr>
          <p:cNvPr id="87" name="Google Shape;87;p17"/>
          <p:cNvSpPr/>
          <p:nvPr>
            <p:ph idx="2" type="pic"/>
          </p:nvPr>
        </p:nvSpPr>
        <p:spPr>
          <a:xfrm>
            <a:off x="996550" y="874499"/>
            <a:ext cx="2244600" cy="3330900"/>
          </a:xfrm>
          <a:prstGeom prst="roundRect">
            <a:avLst>
              <a:gd fmla="val 50000" name="adj"/>
            </a:avLst>
          </a:prstGeom>
          <a:noFill/>
          <a:ln>
            <a:noFill/>
          </a:ln>
        </p:spPr>
      </p:sp>
      <p:sp>
        <p:nvSpPr>
          <p:cNvPr id="88" name="Google Shape;88;p17"/>
          <p:cNvSpPr txBox="1"/>
          <p:nvPr>
            <p:ph idx="1" type="subTitle"/>
          </p:nvPr>
        </p:nvSpPr>
        <p:spPr>
          <a:xfrm>
            <a:off x="4643075" y="1724013"/>
            <a:ext cx="3911700" cy="5031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FFFFFF"/>
              </a:buClr>
              <a:buSzPts val="2000"/>
              <a:buFont typeface="IBM Plex Serif Medium"/>
              <a:buNone/>
              <a:defRPr sz="2000">
                <a:solidFill>
                  <a:srgbClr val="FFFFFF"/>
                </a:solidFill>
                <a:latin typeface="IBM Plex Serif Medium"/>
                <a:ea typeface="IBM Plex Serif Medium"/>
                <a:cs typeface="IBM Plex Serif Medium"/>
                <a:sym typeface="IBM Plex Serif Medium"/>
              </a:defRPr>
            </a:lvl1pPr>
            <a:lvl2pPr lvl="1" algn="ctr">
              <a:spcBef>
                <a:spcPts val="0"/>
              </a:spcBef>
              <a:spcAft>
                <a:spcPts val="0"/>
              </a:spcAft>
              <a:buClr>
                <a:schemeClr val="dk1"/>
              </a:buClr>
              <a:buSzPts val="2000"/>
              <a:buFont typeface="IBM Plex Serif Medium"/>
              <a:buNone/>
              <a:defRPr sz="2000">
                <a:latin typeface="IBM Plex Serif Medium"/>
                <a:ea typeface="IBM Plex Serif Medium"/>
                <a:cs typeface="IBM Plex Serif Medium"/>
                <a:sym typeface="IBM Plex Serif Medium"/>
              </a:defRPr>
            </a:lvl2pPr>
            <a:lvl3pPr lvl="2" algn="ctr">
              <a:spcBef>
                <a:spcPts val="0"/>
              </a:spcBef>
              <a:spcAft>
                <a:spcPts val="0"/>
              </a:spcAft>
              <a:buClr>
                <a:schemeClr val="dk1"/>
              </a:buClr>
              <a:buSzPts val="2000"/>
              <a:buFont typeface="IBM Plex Serif Medium"/>
              <a:buNone/>
              <a:defRPr sz="2000">
                <a:latin typeface="IBM Plex Serif Medium"/>
                <a:ea typeface="IBM Plex Serif Medium"/>
                <a:cs typeface="IBM Plex Serif Medium"/>
                <a:sym typeface="IBM Plex Serif Medium"/>
              </a:defRPr>
            </a:lvl3pPr>
            <a:lvl4pPr lvl="3" algn="ctr">
              <a:spcBef>
                <a:spcPts val="0"/>
              </a:spcBef>
              <a:spcAft>
                <a:spcPts val="0"/>
              </a:spcAft>
              <a:buClr>
                <a:schemeClr val="dk1"/>
              </a:buClr>
              <a:buSzPts val="2000"/>
              <a:buFont typeface="IBM Plex Serif Medium"/>
              <a:buNone/>
              <a:defRPr sz="2000">
                <a:latin typeface="IBM Plex Serif Medium"/>
                <a:ea typeface="IBM Plex Serif Medium"/>
                <a:cs typeface="IBM Plex Serif Medium"/>
                <a:sym typeface="IBM Plex Serif Medium"/>
              </a:defRPr>
            </a:lvl4pPr>
            <a:lvl5pPr lvl="4" algn="ctr">
              <a:spcBef>
                <a:spcPts val="0"/>
              </a:spcBef>
              <a:spcAft>
                <a:spcPts val="0"/>
              </a:spcAft>
              <a:buClr>
                <a:schemeClr val="dk1"/>
              </a:buClr>
              <a:buSzPts val="2000"/>
              <a:buFont typeface="IBM Plex Serif Medium"/>
              <a:buNone/>
              <a:defRPr sz="2000">
                <a:latin typeface="IBM Plex Serif Medium"/>
                <a:ea typeface="IBM Plex Serif Medium"/>
                <a:cs typeface="IBM Plex Serif Medium"/>
                <a:sym typeface="IBM Plex Serif Medium"/>
              </a:defRPr>
            </a:lvl5pPr>
            <a:lvl6pPr lvl="5" algn="ctr">
              <a:spcBef>
                <a:spcPts val="0"/>
              </a:spcBef>
              <a:spcAft>
                <a:spcPts val="0"/>
              </a:spcAft>
              <a:buClr>
                <a:schemeClr val="dk1"/>
              </a:buClr>
              <a:buSzPts val="2000"/>
              <a:buFont typeface="IBM Plex Serif Medium"/>
              <a:buNone/>
              <a:defRPr sz="2000">
                <a:latin typeface="IBM Plex Serif Medium"/>
                <a:ea typeface="IBM Plex Serif Medium"/>
                <a:cs typeface="IBM Plex Serif Medium"/>
                <a:sym typeface="IBM Plex Serif Medium"/>
              </a:defRPr>
            </a:lvl6pPr>
            <a:lvl7pPr lvl="6" algn="ctr">
              <a:spcBef>
                <a:spcPts val="0"/>
              </a:spcBef>
              <a:spcAft>
                <a:spcPts val="0"/>
              </a:spcAft>
              <a:buClr>
                <a:schemeClr val="dk1"/>
              </a:buClr>
              <a:buSzPts val="2000"/>
              <a:buFont typeface="IBM Plex Serif Medium"/>
              <a:buNone/>
              <a:defRPr sz="2000">
                <a:latin typeface="IBM Plex Serif Medium"/>
                <a:ea typeface="IBM Plex Serif Medium"/>
                <a:cs typeface="IBM Plex Serif Medium"/>
                <a:sym typeface="IBM Plex Serif Medium"/>
              </a:defRPr>
            </a:lvl7pPr>
            <a:lvl8pPr lvl="7" algn="ctr">
              <a:spcBef>
                <a:spcPts val="0"/>
              </a:spcBef>
              <a:spcAft>
                <a:spcPts val="0"/>
              </a:spcAft>
              <a:buClr>
                <a:schemeClr val="dk1"/>
              </a:buClr>
              <a:buSzPts val="2000"/>
              <a:buFont typeface="IBM Plex Serif Medium"/>
              <a:buNone/>
              <a:defRPr sz="2000">
                <a:latin typeface="IBM Plex Serif Medium"/>
                <a:ea typeface="IBM Plex Serif Medium"/>
                <a:cs typeface="IBM Plex Serif Medium"/>
                <a:sym typeface="IBM Plex Serif Medium"/>
              </a:defRPr>
            </a:lvl8pPr>
            <a:lvl9pPr lvl="8" algn="ctr">
              <a:spcBef>
                <a:spcPts val="0"/>
              </a:spcBef>
              <a:spcAft>
                <a:spcPts val="0"/>
              </a:spcAft>
              <a:buClr>
                <a:schemeClr val="dk1"/>
              </a:buClr>
              <a:buSzPts val="2000"/>
              <a:buFont typeface="IBM Plex Serif Medium"/>
              <a:buNone/>
              <a:defRPr sz="2000">
                <a:latin typeface="IBM Plex Serif Medium"/>
                <a:ea typeface="IBM Plex Serif Medium"/>
                <a:cs typeface="IBM Plex Serif Medium"/>
                <a:sym typeface="IBM Plex Serif Medium"/>
              </a:defRPr>
            </a:lvl9pPr>
          </a:lstStyle>
          <a:p/>
        </p:txBody>
      </p:sp>
      <p:sp>
        <p:nvSpPr>
          <p:cNvPr id="89" name="Google Shape;89;p17"/>
          <p:cNvSpPr txBox="1"/>
          <p:nvPr>
            <p:ph idx="3" type="subTitle"/>
          </p:nvPr>
        </p:nvSpPr>
        <p:spPr>
          <a:xfrm>
            <a:off x="5622325" y="3180388"/>
            <a:ext cx="1977000" cy="5031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FFFFFF"/>
              </a:buClr>
              <a:buSzPts val="1600"/>
              <a:buFont typeface="Archivo Medium"/>
              <a:buNone/>
              <a:defRPr>
                <a:solidFill>
                  <a:srgbClr val="FFFFFF"/>
                </a:solidFill>
                <a:latin typeface="Archivo Medium"/>
                <a:ea typeface="Archivo Medium"/>
                <a:cs typeface="Archivo Medium"/>
                <a:sym typeface="Archivo Medium"/>
              </a:defRPr>
            </a:lvl1pPr>
            <a:lvl2pPr lvl="1" algn="ctr">
              <a:spcBef>
                <a:spcPts val="0"/>
              </a:spcBef>
              <a:spcAft>
                <a:spcPts val="0"/>
              </a:spcAft>
              <a:buClr>
                <a:schemeClr val="lt2"/>
              </a:buClr>
              <a:buSzPts val="1600"/>
              <a:buFont typeface="Archivo Medium"/>
              <a:buNone/>
              <a:defRPr>
                <a:solidFill>
                  <a:schemeClr val="lt2"/>
                </a:solidFill>
                <a:latin typeface="Archivo Medium"/>
                <a:ea typeface="Archivo Medium"/>
                <a:cs typeface="Archivo Medium"/>
                <a:sym typeface="Archivo Medium"/>
              </a:defRPr>
            </a:lvl2pPr>
            <a:lvl3pPr lvl="2" algn="ctr">
              <a:spcBef>
                <a:spcPts val="0"/>
              </a:spcBef>
              <a:spcAft>
                <a:spcPts val="0"/>
              </a:spcAft>
              <a:buClr>
                <a:schemeClr val="lt2"/>
              </a:buClr>
              <a:buSzPts val="1600"/>
              <a:buFont typeface="Archivo Medium"/>
              <a:buNone/>
              <a:defRPr>
                <a:solidFill>
                  <a:schemeClr val="lt2"/>
                </a:solidFill>
                <a:latin typeface="Archivo Medium"/>
                <a:ea typeface="Archivo Medium"/>
                <a:cs typeface="Archivo Medium"/>
                <a:sym typeface="Archivo Medium"/>
              </a:defRPr>
            </a:lvl3pPr>
            <a:lvl4pPr lvl="3" algn="ctr">
              <a:spcBef>
                <a:spcPts val="0"/>
              </a:spcBef>
              <a:spcAft>
                <a:spcPts val="0"/>
              </a:spcAft>
              <a:buClr>
                <a:schemeClr val="lt2"/>
              </a:buClr>
              <a:buSzPts val="1600"/>
              <a:buFont typeface="Archivo Medium"/>
              <a:buNone/>
              <a:defRPr>
                <a:solidFill>
                  <a:schemeClr val="lt2"/>
                </a:solidFill>
                <a:latin typeface="Archivo Medium"/>
                <a:ea typeface="Archivo Medium"/>
                <a:cs typeface="Archivo Medium"/>
                <a:sym typeface="Archivo Medium"/>
              </a:defRPr>
            </a:lvl4pPr>
            <a:lvl5pPr lvl="4" algn="ctr">
              <a:spcBef>
                <a:spcPts val="0"/>
              </a:spcBef>
              <a:spcAft>
                <a:spcPts val="0"/>
              </a:spcAft>
              <a:buClr>
                <a:schemeClr val="lt2"/>
              </a:buClr>
              <a:buSzPts val="1600"/>
              <a:buFont typeface="Archivo Medium"/>
              <a:buNone/>
              <a:defRPr>
                <a:solidFill>
                  <a:schemeClr val="lt2"/>
                </a:solidFill>
                <a:latin typeface="Archivo Medium"/>
                <a:ea typeface="Archivo Medium"/>
                <a:cs typeface="Archivo Medium"/>
                <a:sym typeface="Archivo Medium"/>
              </a:defRPr>
            </a:lvl5pPr>
            <a:lvl6pPr lvl="5" algn="ctr">
              <a:spcBef>
                <a:spcPts val="0"/>
              </a:spcBef>
              <a:spcAft>
                <a:spcPts val="0"/>
              </a:spcAft>
              <a:buClr>
                <a:schemeClr val="lt2"/>
              </a:buClr>
              <a:buSzPts val="1600"/>
              <a:buFont typeface="Archivo Medium"/>
              <a:buNone/>
              <a:defRPr>
                <a:solidFill>
                  <a:schemeClr val="lt2"/>
                </a:solidFill>
                <a:latin typeface="Archivo Medium"/>
                <a:ea typeface="Archivo Medium"/>
                <a:cs typeface="Archivo Medium"/>
                <a:sym typeface="Archivo Medium"/>
              </a:defRPr>
            </a:lvl6pPr>
            <a:lvl7pPr lvl="6" algn="ctr">
              <a:spcBef>
                <a:spcPts val="0"/>
              </a:spcBef>
              <a:spcAft>
                <a:spcPts val="0"/>
              </a:spcAft>
              <a:buClr>
                <a:schemeClr val="lt2"/>
              </a:buClr>
              <a:buSzPts val="1600"/>
              <a:buFont typeface="Archivo Medium"/>
              <a:buNone/>
              <a:defRPr>
                <a:solidFill>
                  <a:schemeClr val="lt2"/>
                </a:solidFill>
                <a:latin typeface="Archivo Medium"/>
                <a:ea typeface="Archivo Medium"/>
                <a:cs typeface="Archivo Medium"/>
                <a:sym typeface="Archivo Medium"/>
              </a:defRPr>
            </a:lvl7pPr>
            <a:lvl8pPr lvl="7" algn="ctr">
              <a:spcBef>
                <a:spcPts val="0"/>
              </a:spcBef>
              <a:spcAft>
                <a:spcPts val="0"/>
              </a:spcAft>
              <a:buClr>
                <a:schemeClr val="lt2"/>
              </a:buClr>
              <a:buSzPts val="1600"/>
              <a:buFont typeface="Archivo Medium"/>
              <a:buNone/>
              <a:defRPr>
                <a:solidFill>
                  <a:schemeClr val="lt2"/>
                </a:solidFill>
                <a:latin typeface="Archivo Medium"/>
                <a:ea typeface="Archivo Medium"/>
                <a:cs typeface="Archivo Medium"/>
                <a:sym typeface="Archivo Medium"/>
              </a:defRPr>
            </a:lvl8pPr>
            <a:lvl9pPr lvl="8" algn="ctr">
              <a:spcBef>
                <a:spcPts val="0"/>
              </a:spcBef>
              <a:spcAft>
                <a:spcPts val="0"/>
              </a:spcAft>
              <a:buClr>
                <a:schemeClr val="lt2"/>
              </a:buClr>
              <a:buSzPts val="1600"/>
              <a:buFont typeface="Archivo Medium"/>
              <a:buNone/>
              <a:defRPr>
                <a:solidFill>
                  <a:schemeClr val="lt2"/>
                </a:solidFill>
                <a:latin typeface="Archivo Medium"/>
                <a:ea typeface="Archivo Medium"/>
                <a:cs typeface="Archivo Medium"/>
                <a:sym typeface="Archivo Medium"/>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s" type="titleOnly">
  <p:cSld name="TITLE_ONLY">
    <p:spTree>
      <p:nvGrpSpPr>
        <p:cNvPr id="90" name="Shape 90"/>
        <p:cNvGrpSpPr/>
        <p:nvPr/>
      </p:nvGrpSpPr>
      <p:grpSpPr>
        <a:xfrm>
          <a:off x="0" y="0"/>
          <a:ext cx="0" cy="0"/>
          <a:chOff x="0" y="0"/>
          <a:chExt cx="0" cy="0"/>
        </a:xfrm>
      </p:grpSpPr>
      <p:sp>
        <p:nvSpPr>
          <p:cNvPr id="91" name="Google Shape;91;p18"/>
          <p:cNvSpPr txBox="1"/>
          <p:nvPr>
            <p:ph type="title"/>
          </p:nvPr>
        </p:nvSpPr>
        <p:spPr>
          <a:xfrm>
            <a:off x="390550" y="1892825"/>
            <a:ext cx="8372700" cy="968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4000"/>
              <a:buFont typeface="Archivo SemiBold"/>
              <a:buNone/>
              <a:defRPr>
                <a:solidFill>
                  <a:schemeClr val="lt1"/>
                </a:solidFill>
              </a:defRPr>
            </a:lvl1pPr>
            <a:lvl2pPr lvl="1" algn="ctr">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2pPr>
            <a:lvl3pPr lvl="2" algn="ctr">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3pPr>
            <a:lvl4pPr lvl="3" algn="ctr">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4pPr>
            <a:lvl5pPr lvl="4" algn="ctr">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5pPr>
            <a:lvl6pPr lvl="5" algn="ctr">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6pPr>
            <a:lvl7pPr lvl="6" algn="ctr">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7pPr>
            <a:lvl8pPr lvl="7" algn="ctr">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8pPr>
            <a:lvl9pPr lvl="8" algn="ctr">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9pPr>
          </a:lstStyle>
          <a:p/>
        </p:txBody>
      </p:sp>
      <p:sp>
        <p:nvSpPr>
          <p:cNvPr id="92" name="Google Shape;92;p18"/>
          <p:cNvSpPr txBox="1"/>
          <p:nvPr>
            <p:ph idx="1" type="subTitle"/>
          </p:nvPr>
        </p:nvSpPr>
        <p:spPr>
          <a:xfrm>
            <a:off x="390550" y="2747563"/>
            <a:ext cx="8372700" cy="503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600"/>
              <a:buFont typeface="IBM Plex Serif SemiBold"/>
              <a:buNone/>
              <a:defRPr>
                <a:solidFill>
                  <a:schemeClr val="lt1"/>
                </a:solidFill>
              </a:defRPr>
            </a:lvl1pPr>
            <a:lvl2pPr lvl="1" algn="ctr">
              <a:spcBef>
                <a:spcPts val="0"/>
              </a:spcBef>
              <a:spcAft>
                <a:spcPts val="0"/>
              </a:spcAft>
              <a:buClr>
                <a:schemeClr val="lt1"/>
              </a:buClr>
              <a:buSzPts val="1600"/>
              <a:buFont typeface="IBM Plex Serif SemiBold"/>
              <a:buNone/>
              <a:defRPr>
                <a:solidFill>
                  <a:schemeClr val="lt1"/>
                </a:solidFill>
              </a:defRPr>
            </a:lvl2pPr>
            <a:lvl3pPr lvl="2" algn="ctr">
              <a:spcBef>
                <a:spcPts val="0"/>
              </a:spcBef>
              <a:spcAft>
                <a:spcPts val="0"/>
              </a:spcAft>
              <a:buClr>
                <a:schemeClr val="lt1"/>
              </a:buClr>
              <a:buSzPts val="1600"/>
              <a:buFont typeface="IBM Plex Serif SemiBold"/>
              <a:buNone/>
              <a:defRPr>
                <a:solidFill>
                  <a:schemeClr val="lt1"/>
                </a:solidFill>
              </a:defRPr>
            </a:lvl3pPr>
            <a:lvl4pPr lvl="3" algn="ctr">
              <a:spcBef>
                <a:spcPts val="0"/>
              </a:spcBef>
              <a:spcAft>
                <a:spcPts val="0"/>
              </a:spcAft>
              <a:buClr>
                <a:schemeClr val="lt1"/>
              </a:buClr>
              <a:buSzPts val="1600"/>
              <a:buFont typeface="IBM Plex Serif SemiBold"/>
              <a:buNone/>
              <a:defRPr>
                <a:solidFill>
                  <a:schemeClr val="lt1"/>
                </a:solidFill>
              </a:defRPr>
            </a:lvl4pPr>
            <a:lvl5pPr lvl="4" algn="ctr">
              <a:spcBef>
                <a:spcPts val="0"/>
              </a:spcBef>
              <a:spcAft>
                <a:spcPts val="0"/>
              </a:spcAft>
              <a:buClr>
                <a:schemeClr val="lt1"/>
              </a:buClr>
              <a:buSzPts val="1600"/>
              <a:buFont typeface="IBM Plex Serif SemiBold"/>
              <a:buNone/>
              <a:defRPr>
                <a:solidFill>
                  <a:schemeClr val="lt1"/>
                </a:solidFill>
              </a:defRPr>
            </a:lvl5pPr>
            <a:lvl6pPr lvl="5" algn="ctr">
              <a:spcBef>
                <a:spcPts val="0"/>
              </a:spcBef>
              <a:spcAft>
                <a:spcPts val="0"/>
              </a:spcAft>
              <a:buClr>
                <a:schemeClr val="lt1"/>
              </a:buClr>
              <a:buSzPts val="1600"/>
              <a:buFont typeface="IBM Plex Serif SemiBold"/>
              <a:buNone/>
              <a:defRPr>
                <a:solidFill>
                  <a:schemeClr val="lt1"/>
                </a:solidFill>
              </a:defRPr>
            </a:lvl6pPr>
            <a:lvl7pPr lvl="6" algn="ctr">
              <a:spcBef>
                <a:spcPts val="0"/>
              </a:spcBef>
              <a:spcAft>
                <a:spcPts val="0"/>
              </a:spcAft>
              <a:buClr>
                <a:schemeClr val="lt1"/>
              </a:buClr>
              <a:buSzPts val="1600"/>
              <a:buFont typeface="IBM Plex Serif SemiBold"/>
              <a:buNone/>
              <a:defRPr>
                <a:solidFill>
                  <a:schemeClr val="lt1"/>
                </a:solidFill>
              </a:defRPr>
            </a:lvl7pPr>
            <a:lvl8pPr lvl="7" algn="ctr">
              <a:spcBef>
                <a:spcPts val="0"/>
              </a:spcBef>
              <a:spcAft>
                <a:spcPts val="0"/>
              </a:spcAft>
              <a:buClr>
                <a:schemeClr val="lt1"/>
              </a:buClr>
              <a:buSzPts val="1600"/>
              <a:buFont typeface="IBM Plex Serif SemiBold"/>
              <a:buNone/>
              <a:defRPr>
                <a:solidFill>
                  <a:schemeClr val="lt1"/>
                </a:solidFill>
              </a:defRPr>
            </a:lvl8pPr>
            <a:lvl9pPr lvl="8" algn="ctr">
              <a:spcBef>
                <a:spcPts val="0"/>
              </a:spcBef>
              <a:spcAft>
                <a:spcPts val="0"/>
              </a:spcAft>
              <a:buClr>
                <a:schemeClr val="lt1"/>
              </a:buClr>
              <a:buSzPts val="1600"/>
              <a:buFont typeface="IBM Plex Serif SemiBold"/>
              <a:buNone/>
              <a:defRPr>
                <a:solidFill>
                  <a:schemeClr val="lt1"/>
                </a:solidFill>
              </a:defRPr>
            </a:lvl9pPr>
          </a:lstStyle>
          <a:p/>
        </p:txBody>
      </p:sp>
      <p:cxnSp>
        <p:nvCxnSpPr>
          <p:cNvPr id="93" name="Google Shape;93;p18"/>
          <p:cNvCxnSpPr/>
          <p:nvPr/>
        </p:nvCxnSpPr>
        <p:spPr>
          <a:xfrm>
            <a:off x="390550" y="378925"/>
            <a:ext cx="8372700" cy="0"/>
          </a:xfrm>
          <a:prstGeom prst="straightConnector1">
            <a:avLst/>
          </a:prstGeom>
          <a:noFill/>
          <a:ln cap="flat" cmpd="sng" w="9525">
            <a:solidFill>
              <a:schemeClr val="lt1"/>
            </a:solidFill>
            <a:prstDash val="solid"/>
            <a:round/>
            <a:headEnd len="med" w="med" type="none"/>
            <a:tailEnd len="med" w="med" type="none"/>
          </a:ln>
        </p:spPr>
      </p:cxnSp>
      <p:sp>
        <p:nvSpPr>
          <p:cNvPr id="94" name="Google Shape;94;p18"/>
          <p:cNvSpPr txBox="1"/>
          <p:nvPr>
            <p:ph idx="12" type="sldNum"/>
          </p:nvPr>
        </p:nvSpPr>
        <p:spPr>
          <a:xfrm>
            <a:off x="390559" y="40226"/>
            <a:ext cx="548700" cy="393600"/>
          </a:xfrm>
          <a:prstGeom prst="rect">
            <a:avLst/>
          </a:prstGeom>
          <a:noFill/>
          <a:ln>
            <a:noFill/>
          </a:ln>
        </p:spPr>
        <p:txBody>
          <a:bodyPr anchorCtr="0" anchor="t" bIns="91425" lIns="91425" spcFirstLastPara="1" rIns="91425" wrap="square" tIns="91425">
            <a:noAutofit/>
          </a:bodyPr>
          <a:lstStyle>
            <a:lvl1pPr lvl="0" rtl="0" algn="l">
              <a:buNone/>
              <a:defRPr sz="1000">
                <a:solidFill>
                  <a:schemeClr val="lt1"/>
                </a:solidFill>
                <a:latin typeface="Archivo"/>
                <a:ea typeface="Archivo"/>
                <a:cs typeface="Archivo"/>
                <a:sym typeface="Archivo"/>
              </a:defRPr>
            </a:lvl1pPr>
            <a:lvl2pPr lvl="1" rtl="0" algn="l">
              <a:buNone/>
              <a:defRPr sz="1000">
                <a:solidFill>
                  <a:schemeClr val="lt1"/>
                </a:solidFill>
                <a:latin typeface="Archivo"/>
                <a:ea typeface="Archivo"/>
                <a:cs typeface="Archivo"/>
                <a:sym typeface="Archivo"/>
              </a:defRPr>
            </a:lvl2pPr>
            <a:lvl3pPr lvl="2" rtl="0" algn="l">
              <a:buNone/>
              <a:defRPr sz="1000">
                <a:solidFill>
                  <a:schemeClr val="lt1"/>
                </a:solidFill>
                <a:latin typeface="Archivo"/>
                <a:ea typeface="Archivo"/>
                <a:cs typeface="Archivo"/>
                <a:sym typeface="Archivo"/>
              </a:defRPr>
            </a:lvl3pPr>
            <a:lvl4pPr lvl="3" rtl="0" algn="l">
              <a:buNone/>
              <a:defRPr sz="1000">
                <a:solidFill>
                  <a:schemeClr val="lt1"/>
                </a:solidFill>
                <a:latin typeface="Archivo"/>
                <a:ea typeface="Archivo"/>
                <a:cs typeface="Archivo"/>
                <a:sym typeface="Archivo"/>
              </a:defRPr>
            </a:lvl4pPr>
            <a:lvl5pPr lvl="4" rtl="0" algn="l">
              <a:buNone/>
              <a:defRPr sz="1000">
                <a:solidFill>
                  <a:schemeClr val="lt1"/>
                </a:solidFill>
                <a:latin typeface="Archivo"/>
                <a:ea typeface="Archivo"/>
                <a:cs typeface="Archivo"/>
                <a:sym typeface="Archivo"/>
              </a:defRPr>
            </a:lvl5pPr>
            <a:lvl6pPr lvl="5" rtl="0" algn="l">
              <a:buNone/>
              <a:defRPr sz="1000">
                <a:solidFill>
                  <a:schemeClr val="lt1"/>
                </a:solidFill>
                <a:latin typeface="Archivo"/>
                <a:ea typeface="Archivo"/>
                <a:cs typeface="Archivo"/>
                <a:sym typeface="Archivo"/>
              </a:defRPr>
            </a:lvl6pPr>
            <a:lvl7pPr lvl="6" rtl="0" algn="l">
              <a:buNone/>
              <a:defRPr sz="1000">
                <a:solidFill>
                  <a:schemeClr val="lt1"/>
                </a:solidFill>
                <a:latin typeface="Archivo"/>
                <a:ea typeface="Archivo"/>
                <a:cs typeface="Archivo"/>
                <a:sym typeface="Archivo"/>
              </a:defRPr>
            </a:lvl7pPr>
            <a:lvl8pPr lvl="7" rtl="0" algn="l">
              <a:buNone/>
              <a:defRPr sz="1000">
                <a:solidFill>
                  <a:schemeClr val="lt1"/>
                </a:solidFill>
                <a:latin typeface="Archivo"/>
                <a:ea typeface="Archivo"/>
                <a:cs typeface="Archivo"/>
                <a:sym typeface="Archivo"/>
              </a:defRPr>
            </a:lvl8pPr>
            <a:lvl9pPr lvl="8" rtl="0" algn="l">
              <a:buNone/>
              <a:defRPr sz="1000">
                <a:solidFill>
                  <a:schemeClr val="lt1"/>
                </a:solidFill>
                <a:latin typeface="Archivo"/>
                <a:ea typeface="Archivo"/>
                <a:cs typeface="Archivo"/>
                <a:sym typeface="Archiv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s">
  <p:cSld name="ONE_COLUMN_TEXT">
    <p:spTree>
      <p:nvGrpSpPr>
        <p:cNvPr id="95" name="Shape 95"/>
        <p:cNvGrpSpPr/>
        <p:nvPr/>
      </p:nvGrpSpPr>
      <p:grpSpPr>
        <a:xfrm>
          <a:off x="0" y="0"/>
          <a:ext cx="0" cy="0"/>
          <a:chOff x="0" y="0"/>
          <a:chExt cx="0" cy="0"/>
        </a:xfrm>
      </p:grpSpPr>
      <p:sp>
        <p:nvSpPr>
          <p:cNvPr id="96" name="Google Shape;96;p19"/>
          <p:cNvSpPr txBox="1"/>
          <p:nvPr>
            <p:ph type="title"/>
          </p:nvPr>
        </p:nvSpPr>
        <p:spPr>
          <a:xfrm>
            <a:off x="390550" y="1281900"/>
            <a:ext cx="3543000" cy="968100"/>
          </a:xfrm>
          <a:prstGeom prst="rect">
            <a:avLst/>
          </a:prstGeom>
        </p:spPr>
        <p:txBody>
          <a:bodyPr anchorCtr="0" anchor="ctr" bIns="91425" lIns="91425" spcFirstLastPara="1" rIns="91425" wrap="square" tIns="91425">
            <a:noAutofit/>
          </a:bodyPr>
          <a:lstStyle>
            <a:lvl1pPr lvl="0">
              <a:lnSpc>
                <a:spcPct val="80000"/>
              </a:lnSpc>
              <a:spcBef>
                <a:spcPts val="0"/>
              </a:spcBef>
              <a:spcAft>
                <a:spcPts val="0"/>
              </a:spcAft>
              <a:buClr>
                <a:schemeClr val="dk1"/>
              </a:buClr>
              <a:buSzPts val="4000"/>
              <a:buFont typeface="Archivo SemiBold"/>
              <a:buNone/>
              <a:defRPr/>
            </a:lvl1pPr>
            <a:lvl2pPr lvl="1">
              <a:lnSpc>
                <a:spcPct val="80000"/>
              </a:lnSpc>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2pPr>
            <a:lvl3pPr lvl="2">
              <a:lnSpc>
                <a:spcPct val="80000"/>
              </a:lnSpc>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3pPr>
            <a:lvl4pPr lvl="3">
              <a:lnSpc>
                <a:spcPct val="80000"/>
              </a:lnSpc>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4pPr>
            <a:lvl5pPr lvl="4">
              <a:lnSpc>
                <a:spcPct val="80000"/>
              </a:lnSpc>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5pPr>
            <a:lvl6pPr lvl="5">
              <a:lnSpc>
                <a:spcPct val="80000"/>
              </a:lnSpc>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6pPr>
            <a:lvl7pPr lvl="6">
              <a:lnSpc>
                <a:spcPct val="80000"/>
              </a:lnSpc>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7pPr>
            <a:lvl8pPr lvl="7">
              <a:lnSpc>
                <a:spcPct val="80000"/>
              </a:lnSpc>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8pPr>
            <a:lvl9pPr lvl="8">
              <a:lnSpc>
                <a:spcPct val="80000"/>
              </a:lnSpc>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9pPr>
          </a:lstStyle>
          <a:p/>
        </p:txBody>
      </p:sp>
      <p:sp>
        <p:nvSpPr>
          <p:cNvPr id="97" name="Google Shape;97;p19"/>
          <p:cNvSpPr txBox="1"/>
          <p:nvPr>
            <p:ph idx="1" type="body"/>
          </p:nvPr>
        </p:nvSpPr>
        <p:spPr>
          <a:xfrm>
            <a:off x="390550" y="2425075"/>
            <a:ext cx="3543000" cy="1956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dk1"/>
              </a:buClr>
              <a:buSzPts val="1100"/>
              <a:buFont typeface="IBM Plex Serif"/>
              <a:buChar char="●"/>
              <a:defRPr/>
            </a:lvl1pPr>
            <a:lvl2pPr indent="-298450" lvl="1" marL="914400">
              <a:spcBef>
                <a:spcPts val="0"/>
              </a:spcBef>
              <a:spcAft>
                <a:spcPts val="0"/>
              </a:spcAft>
              <a:buClr>
                <a:schemeClr val="dk1"/>
              </a:buClr>
              <a:buSzPts val="1100"/>
              <a:buFont typeface="IBM Plex Serif"/>
              <a:buChar char="○"/>
              <a:defRPr/>
            </a:lvl2pPr>
            <a:lvl3pPr indent="-298450" lvl="2" marL="1371600">
              <a:spcBef>
                <a:spcPts val="0"/>
              </a:spcBef>
              <a:spcAft>
                <a:spcPts val="0"/>
              </a:spcAft>
              <a:buClr>
                <a:schemeClr val="dk1"/>
              </a:buClr>
              <a:buSzPts val="1100"/>
              <a:buFont typeface="IBM Plex Serif"/>
              <a:buChar char="■"/>
              <a:defRPr/>
            </a:lvl3pPr>
            <a:lvl4pPr indent="-298450" lvl="3" marL="1828800">
              <a:spcBef>
                <a:spcPts val="0"/>
              </a:spcBef>
              <a:spcAft>
                <a:spcPts val="0"/>
              </a:spcAft>
              <a:buClr>
                <a:schemeClr val="dk1"/>
              </a:buClr>
              <a:buSzPts val="1100"/>
              <a:buFont typeface="IBM Plex Serif"/>
              <a:buChar char="●"/>
              <a:defRPr/>
            </a:lvl4pPr>
            <a:lvl5pPr indent="-298450" lvl="4" marL="2286000">
              <a:spcBef>
                <a:spcPts val="0"/>
              </a:spcBef>
              <a:spcAft>
                <a:spcPts val="0"/>
              </a:spcAft>
              <a:buClr>
                <a:schemeClr val="dk1"/>
              </a:buClr>
              <a:buSzPts val="1100"/>
              <a:buFont typeface="IBM Plex Serif"/>
              <a:buChar char="○"/>
              <a:defRPr/>
            </a:lvl5pPr>
            <a:lvl6pPr indent="-298450" lvl="5" marL="2743200">
              <a:spcBef>
                <a:spcPts val="0"/>
              </a:spcBef>
              <a:spcAft>
                <a:spcPts val="0"/>
              </a:spcAft>
              <a:buClr>
                <a:schemeClr val="dk1"/>
              </a:buClr>
              <a:buSzPts val="1100"/>
              <a:buFont typeface="IBM Plex Serif"/>
              <a:buChar char="■"/>
              <a:defRPr/>
            </a:lvl6pPr>
            <a:lvl7pPr indent="-298450" lvl="6" marL="3200400">
              <a:spcBef>
                <a:spcPts val="0"/>
              </a:spcBef>
              <a:spcAft>
                <a:spcPts val="0"/>
              </a:spcAft>
              <a:buClr>
                <a:schemeClr val="dk1"/>
              </a:buClr>
              <a:buSzPts val="1100"/>
              <a:buFont typeface="IBM Plex Serif"/>
              <a:buChar char="●"/>
              <a:defRPr/>
            </a:lvl7pPr>
            <a:lvl8pPr indent="-298450" lvl="7" marL="3657600">
              <a:spcBef>
                <a:spcPts val="0"/>
              </a:spcBef>
              <a:spcAft>
                <a:spcPts val="0"/>
              </a:spcAft>
              <a:buClr>
                <a:schemeClr val="dk1"/>
              </a:buClr>
              <a:buSzPts val="1100"/>
              <a:buFont typeface="IBM Plex Serif"/>
              <a:buChar char="○"/>
              <a:defRPr/>
            </a:lvl8pPr>
            <a:lvl9pPr indent="-298450" lvl="8" marL="4114800">
              <a:spcBef>
                <a:spcPts val="0"/>
              </a:spcBef>
              <a:spcAft>
                <a:spcPts val="0"/>
              </a:spcAft>
              <a:buClr>
                <a:schemeClr val="dk1"/>
              </a:buClr>
              <a:buSzPts val="1100"/>
              <a:buFont typeface="IBM Plex Serif"/>
              <a:buChar char="■"/>
              <a:defRPr/>
            </a:lvl9pPr>
          </a:lstStyle>
          <a:p/>
        </p:txBody>
      </p:sp>
      <p:cxnSp>
        <p:nvCxnSpPr>
          <p:cNvPr id="98" name="Google Shape;98;p19"/>
          <p:cNvCxnSpPr/>
          <p:nvPr/>
        </p:nvCxnSpPr>
        <p:spPr>
          <a:xfrm>
            <a:off x="390550" y="378925"/>
            <a:ext cx="8372700" cy="0"/>
          </a:xfrm>
          <a:prstGeom prst="straightConnector1">
            <a:avLst/>
          </a:prstGeom>
          <a:noFill/>
          <a:ln cap="flat" cmpd="sng" w="9525">
            <a:solidFill>
              <a:schemeClr val="lt2"/>
            </a:solidFill>
            <a:prstDash val="solid"/>
            <a:round/>
            <a:headEnd len="med" w="med" type="none"/>
            <a:tailEnd len="med" w="med" type="none"/>
          </a:ln>
        </p:spPr>
      </p:cxnSp>
      <p:sp>
        <p:nvSpPr>
          <p:cNvPr id="99" name="Google Shape;99;p19"/>
          <p:cNvSpPr txBox="1"/>
          <p:nvPr>
            <p:ph idx="12" type="sldNum"/>
          </p:nvPr>
        </p:nvSpPr>
        <p:spPr>
          <a:xfrm>
            <a:off x="390559" y="40226"/>
            <a:ext cx="548700" cy="393600"/>
          </a:xfrm>
          <a:prstGeom prst="rect">
            <a:avLst/>
          </a:prstGeom>
          <a:noFill/>
          <a:ln>
            <a:noFill/>
          </a:ln>
        </p:spPr>
        <p:txBody>
          <a:bodyPr anchorCtr="0" anchor="t" bIns="91425" lIns="91425" spcFirstLastPara="1" rIns="91425" wrap="square" tIns="91425">
            <a:noAutofit/>
          </a:bodyPr>
          <a:lstStyle>
            <a:lvl1pPr lvl="0" rtl="0" algn="l">
              <a:buNone/>
              <a:defRPr sz="1000">
                <a:solidFill>
                  <a:schemeClr val="lt2"/>
                </a:solidFill>
                <a:latin typeface="Archivo"/>
                <a:ea typeface="Archivo"/>
                <a:cs typeface="Archivo"/>
                <a:sym typeface="Archivo"/>
              </a:defRPr>
            </a:lvl1pPr>
            <a:lvl2pPr lvl="1" rtl="0" algn="l">
              <a:buNone/>
              <a:defRPr sz="1000">
                <a:solidFill>
                  <a:schemeClr val="lt2"/>
                </a:solidFill>
                <a:latin typeface="Archivo"/>
                <a:ea typeface="Archivo"/>
                <a:cs typeface="Archivo"/>
                <a:sym typeface="Archivo"/>
              </a:defRPr>
            </a:lvl2pPr>
            <a:lvl3pPr lvl="2" rtl="0" algn="l">
              <a:buNone/>
              <a:defRPr sz="1000">
                <a:solidFill>
                  <a:schemeClr val="lt2"/>
                </a:solidFill>
                <a:latin typeface="Archivo"/>
                <a:ea typeface="Archivo"/>
                <a:cs typeface="Archivo"/>
                <a:sym typeface="Archivo"/>
              </a:defRPr>
            </a:lvl3pPr>
            <a:lvl4pPr lvl="3" rtl="0" algn="l">
              <a:buNone/>
              <a:defRPr sz="1000">
                <a:solidFill>
                  <a:schemeClr val="lt2"/>
                </a:solidFill>
                <a:latin typeface="Archivo"/>
                <a:ea typeface="Archivo"/>
                <a:cs typeface="Archivo"/>
                <a:sym typeface="Archivo"/>
              </a:defRPr>
            </a:lvl4pPr>
            <a:lvl5pPr lvl="4" rtl="0" algn="l">
              <a:buNone/>
              <a:defRPr sz="1000">
                <a:solidFill>
                  <a:schemeClr val="lt2"/>
                </a:solidFill>
                <a:latin typeface="Archivo"/>
                <a:ea typeface="Archivo"/>
                <a:cs typeface="Archivo"/>
                <a:sym typeface="Archivo"/>
              </a:defRPr>
            </a:lvl5pPr>
            <a:lvl6pPr lvl="5" rtl="0" algn="l">
              <a:buNone/>
              <a:defRPr sz="1000">
                <a:solidFill>
                  <a:schemeClr val="lt2"/>
                </a:solidFill>
                <a:latin typeface="Archivo"/>
                <a:ea typeface="Archivo"/>
                <a:cs typeface="Archivo"/>
                <a:sym typeface="Archivo"/>
              </a:defRPr>
            </a:lvl6pPr>
            <a:lvl7pPr lvl="6" rtl="0" algn="l">
              <a:buNone/>
              <a:defRPr sz="1000">
                <a:solidFill>
                  <a:schemeClr val="lt2"/>
                </a:solidFill>
                <a:latin typeface="Archivo"/>
                <a:ea typeface="Archivo"/>
                <a:cs typeface="Archivo"/>
                <a:sym typeface="Archivo"/>
              </a:defRPr>
            </a:lvl7pPr>
            <a:lvl8pPr lvl="7" rtl="0" algn="l">
              <a:buNone/>
              <a:defRPr sz="1000">
                <a:solidFill>
                  <a:schemeClr val="lt2"/>
                </a:solidFill>
                <a:latin typeface="Archivo"/>
                <a:ea typeface="Archivo"/>
                <a:cs typeface="Archivo"/>
                <a:sym typeface="Archivo"/>
              </a:defRPr>
            </a:lvl8pPr>
            <a:lvl9pPr lvl="8" rtl="0" algn="l">
              <a:buNone/>
              <a:defRPr sz="1000">
                <a:solidFill>
                  <a:schemeClr val="lt2"/>
                </a:solidFill>
                <a:latin typeface="Archivo"/>
                <a:ea typeface="Archivo"/>
                <a:cs typeface="Archivo"/>
                <a:sym typeface="Archiv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stors">
  <p:cSld name="MAIN_POINT">
    <p:spTree>
      <p:nvGrpSpPr>
        <p:cNvPr id="100" name="Shape 100"/>
        <p:cNvGrpSpPr/>
        <p:nvPr/>
      </p:nvGrpSpPr>
      <p:grpSpPr>
        <a:xfrm>
          <a:off x="0" y="0"/>
          <a:ext cx="0" cy="0"/>
          <a:chOff x="0" y="0"/>
          <a:chExt cx="0" cy="0"/>
        </a:xfrm>
      </p:grpSpPr>
      <p:sp>
        <p:nvSpPr>
          <p:cNvPr id="101" name="Google Shape;101;p20"/>
          <p:cNvSpPr/>
          <p:nvPr>
            <p:ph idx="2" type="pic"/>
          </p:nvPr>
        </p:nvSpPr>
        <p:spPr>
          <a:xfrm>
            <a:off x="4644325" y="1140011"/>
            <a:ext cx="1929900" cy="2863500"/>
          </a:xfrm>
          <a:prstGeom prst="roundRect">
            <a:avLst>
              <a:gd fmla="val 50000" name="adj"/>
            </a:avLst>
          </a:prstGeom>
          <a:noFill/>
          <a:ln>
            <a:noFill/>
          </a:ln>
        </p:spPr>
      </p:sp>
      <p:sp>
        <p:nvSpPr>
          <p:cNvPr id="102" name="Google Shape;102;p20"/>
          <p:cNvSpPr/>
          <p:nvPr>
            <p:ph idx="3" type="pic"/>
          </p:nvPr>
        </p:nvSpPr>
        <p:spPr>
          <a:xfrm>
            <a:off x="6833350" y="1140011"/>
            <a:ext cx="1929900" cy="2863500"/>
          </a:xfrm>
          <a:prstGeom prst="roundRect">
            <a:avLst>
              <a:gd fmla="val 50000" name="adj"/>
            </a:avLst>
          </a:prstGeom>
          <a:noFill/>
          <a:ln>
            <a:noFill/>
          </a:ln>
        </p:spPr>
      </p:sp>
      <p:sp>
        <p:nvSpPr>
          <p:cNvPr id="103" name="Google Shape;103;p20"/>
          <p:cNvSpPr txBox="1"/>
          <p:nvPr>
            <p:ph type="title"/>
          </p:nvPr>
        </p:nvSpPr>
        <p:spPr>
          <a:xfrm>
            <a:off x="390550" y="1436463"/>
            <a:ext cx="3543000" cy="968100"/>
          </a:xfrm>
          <a:prstGeom prst="rect">
            <a:avLst/>
          </a:prstGeom>
        </p:spPr>
        <p:txBody>
          <a:bodyPr anchorCtr="0" anchor="ctr" bIns="91425" lIns="91425" spcFirstLastPara="1" rIns="91425" wrap="square" tIns="91425">
            <a:noAutofit/>
          </a:bodyPr>
          <a:lstStyle>
            <a:lvl1pPr lvl="0">
              <a:lnSpc>
                <a:spcPct val="80000"/>
              </a:lnSpc>
              <a:spcBef>
                <a:spcPts val="0"/>
              </a:spcBef>
              <a:spcAft>
                <a:spcPts val="0"/>
              </a:spcAft>
              <a:buClr>
                <a:schemeClr val="lt1"/>
              </a:buClr>
              <a:buSzPts val="4000"/>
              <a:buFont typeface="Archivo SemiBold"/>
              <a:buNone/>
              <a:defRPr>
                <a:solidFill>
                  <a:schemeClr val="lt1"/>
                </a:solidFill>
              </a:defRPr>
            </a:lvl1pPr>
            <a:lvl2pPr lvl="1">
              <a:lnSpc>
                <a:spcPct val="80000"/>
              </a:lnSpc>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2pPr>
            <a:lvl3pPr lvl="2">
              <a:lnSpc>
                <a:spcPct val="80000"/>
              </a:lnSpc>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3pPr>
            <a:lvl4pPr lvl="3">
              <a:lnSpc>
                <a:spcPct val="80000"/>
              </a:lnSpc>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4pPr>
            <a:lvl5pPr lvl="4">
              <a:lnSpc>
                <a:spcPct val="80000"/>
              </a:lnSpc>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5pPr>
            <a:lvl6pPr lvl="5">
              <a:lnSpc>
                <a:spcPct val="80000"/>
              </a:lnSpc>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6pPr>
            <a:lvl7pPr lvl="6">
              <a:lnSpc>
                <a:spcPct val="80000"/>
              </a:lnSpc>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7pPr>
            <a:lvl8pPr lvl="7">
              <a:lnSpc>
                <a:spcPct val="80000"/>
              </a:lnSpc>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8pPr>
            <a:lvl9pPr lvl="8">
              <a:lnSpc>
                <a:spcPct val="80000"/>
              </a:lnSpc>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9pPr>
          </a:lstStyle>
          <a:p/>
        </p:txBody>
      </p:sp>
      <p:sp>
        <p:nvSpPr>
          <p:cNvPr id="104" name="Google Shape;104;p20"/>
          <p:cNvSpPr txBox="1"/>
          <p:nvPr>
            <p:ph idx="1" type="body"/>
          </p:nvPr>
        </p:nvSpPr>
        <p:spPr>
          <a:xfrm>
            <a:off x="390550" y="2579638"/>
            <a:ext cx="3543000" cy="11274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IBM Plex Serif"/>
              <a:buChar char="●"/>
              <a:defRPr>
                <a:solidFill>
                  <a:schemeClr val="lt1"/>
                </a:solidFill>
              </a:defRPr>
            </a:lvl1pPr>
            <a:lvl2pPr indent="-298450" lvl="1" marL="914400">
              <a:spcBef>
                <a:spcPts val="0"/>
              </a:spcBef>
              <a:spcAft>
                <a:spcPts val="0"/>
              </a:spcAft>
              <a:buClr>
                <a:schemeClr val="lt1"/>
              </a:buClr>
              <a:buSzPts val="1100"/>
              <a:buFont typeface="IBM Plex Serif"/>
              <a:buChar char="○"/>
              <a:defRPr>
                <a:solidFill>
                  <a:schemeClr val="lt1"/>
                </a:solidFill>
              </a:defRPr>
            </a:lvl2pPr>
            <a:lvl3pPr indent="-298450" lvl="2" marL="1371600">
              <a:spcBef>
                <a:spcPts val="0"/>
              </a:spcBef>
              <a:spcAft>
                <a:spcPts val="0"/>
              </a:spcAft>
              <a:buClr>
                <a:schemeClr val="lt1"/>
              </a:buClr>
              <a:buSzPts val="1100"/>
              <a:buFont typeface="IBM Plex Serif"/>
              <a:buChar char="■"/>
              <a:defRPr>
                <a:solidFill>
                  <a:schemeClr val="lt1"/>
                </a:solidFill>
              </a:defRPr>
            </a:lvl3pPr>
            <a:lvl4pPr indent="-298450" lvl="3" marL="1828800">
              <a:spcBef>
                <a:spcPts val="0"/>
              </a:spcBef>
              <a:spcAft>
                <a:spcPts val="0"/>
              </a:spcAft>
              <a:buClr>
                <a:schemeClr val="lt1"/>
              </a:buClr>
              <a:buSzPts val="1100"/>
              <a:buFont typeface="IBM Plex Serif"/>
              <a:buChar char="●"/>
              <a:defRPr>
                <a:solidFill>
                  <a:schemeClr val="lt1"/>
                </a:solidFill>
              </a:defRPr>
            </a:lvl4pPr>
            <a:lvl5pPr indent="-298450" lvl="4" marL="2286000">
              <a:spcBef>
                <a:spcPts val="0"/>
              </a:spcBef>
              <a:spcAft>
                <a:spcPts val="0"/>
              </a:spcAft>
              <a:buClr>
                <a:schemeClr val="lt1"/>
              </a:buClr>
              <a:buSzPts val="1100"/>
              <a:buFont typeface="IBM Plex Serif"/>
              <a:buChar char="○"/>
              <a:defRPr>
                <a:solidFill>
                  <a:schemeClr val="lt1"/>
                </a:solidFill>
              </a:defRPr>
            </a:lvl5pPr>
            <a:lvl6pPr indent="-298450" lvl="5" marL="2743200">
              <a:spcBef>
                <a:spcPts val="0"/>
              </a:spcBef>
              <a:spcAft>
                <a:spcPts val="0"/>
              </a:spcAft>
              <a:buClr>
                <a:schemeClr val="lt1"/>
              </a:buClr>
              <a:buSzPts val="1100"/>
              <a:buFont typeface="IBM Plex Serif"/>
              <a:buChar char="■"/>
              <a:defRPr>
                <a:solidFill>
                  <a:schemeClr val="lt1"/>
                </a:solidFill>
              </a:defRPr>
            </a:lvl6pPr>
            <a:lvl7pPr indent="-298450" lvl="6" marL="3200400">
              <a:spcBef>
                <a:spcPts val="0"/>
              </a:spcBef>
              <a:spcAft>
                <a:spcPts val="0"/>
              </a:spcAft>
              <a:buClr>
                <a:schemeClr val="lt1"/>
              </a:buClr>
              <a:buSzPts val="1100"/>
              <a:buFont typeface="IBM Plex Serif"/>
              <a:buChar char="●"/>
              <a:defRPr>
                <a:solidFill>
                  <a:schemeClr val="lt1"/>
                </a:solidFill>
              </a:defRPr>
            </a:lvl7pPr>
            <a:lvl8pPr indent="-298450" lvl="7" marL="3657600">
              <a:spcBef>
                <a:spcPts val="0"/>
              </a:spcBef>
              <a:spcAft>
                <a:spcPts val="0"/>
              </a:spcAft>
              <a:buClr>
                <a:schemeClr val="lt1"/>
              </a:buClr>
              <a:buSzPts val="1100"/>
              <a:buFont typeface="IBM Plex Serif"/>
              <a:buChar char="○"/>
              <a:defRPr>
                <a:solidFill>
                  <a:schemeClr val="lt1"/>
                </a:solidFill>
              </a:defRPr>
            </a:lvl8pPr>
            <a:lvl9pPr indent="-298450" lvl="8" marL="4114800">
              <a:spcBef>
                <a:spcPts val="0"/>
              </a:spcBef>
              <a:spcAft>
                <a:spcPts val="0"/>
              </a:spcAft>
              <a:buClr>
                <a:schemeClr val="lt1"/>
              </a:buClr>
              <a:buSzPts val="1100"/>
              <a:buFont typeface="IBM Plex Serif"/>
              <a:buChar char="■"/>
              <a:defRPr>
                <a:solidFill>
                  <a:schemeClr val="lt1"/>
                </a:solidFill>
              </a:defRPr>
            </a:lvl9pPr>
          </a:lstStyle>
          <a:p/>
        </p:txBody>
      </p:sp>
      <p:cxnSp>
        <p:nvCxnSpPr>
          <p:cNvPr id="105" name="Google Shape;105;p20"/>
          <p:cNvCxnSpPr/>
          <p:nvPr/>
        </p:nvCxnSpPr>
        <p:spPr>
          <a:xfrm>
            <a:off x="390550" y="378925"/>
            <a:ext cx="8372700" cy="0"/>
          </a:xfrm>
          <a:prstGeom prst="straightConnector1">
            <a:avLst/>
          </a:prstGeom>
          <a:noFill/>
          <a:ln cap="flat" cmpd="sng" w="9525">
            <a:solidFill>
              <a:schemeClr val="lt1"/>
            </a:solidFill>
            <a:prstDash val="solid"/>
            <a:round/>
            <a:headEnd len="med" w="med" type="none"/>
            <a:tailEnd len="med" w="med" type="none"/>
          </a:ln>
        </p:spPr>
      </p:cxnSp>
      <p:sp>
        <p:nvSpPr>
          <p:cNvPr id="106" name="Google Shape;106;p20"/>
          <p:cNvSpPr txBox="1"/>
          <p:nvPr>
            <p:ph idx="12" type="sldNum"/>
          </p:nvPr>
        </p:nvSpPr>
        <p:spPr>
          <a:xfrm>
            <a:off x="390559" y="40226"/>
            <a:ext cx="548700" cy="393600"/>
          </a:xfrm>
          <a:prstGeom prst="rect">
            <a:avLst/>
          </a:prstGeom>
          <a:noFill/>
          <a:ln>
            <a:noFill/>
          </a:ln>
        </p:spPr>
        <p:txBody>
          <a:bodyPr anchorCtr="0" anchor="t" bIns="91425" lIns="91425" spcFirstLastPara="1" rIns="91425" wrap="square" tIns="91425">
            <a:noAutofit/>
          </a:bodyPr>
          <a:lstStyle>
            <a:lvl1pPr lvl="0" rtl="0" algn="l">
              <a:buNone/>
              <a:defRPr sz="1000">
                <a:solidFill>
                  <a:schemeClr val="lt1"/>
                </a:solidFill>
                <a:latin typeface="Archivo"/>
                <a:ea typeface="Archivo"/>
                <a:cs typeface="Archivo"/>
                <a:sym typeface="Archivo"/>
              </a:defRPr>
            </a:lvl1pPr>
            <a:lvl2pPr lvl="1" rtl="0" algn="l">
              <a:buNone/>
              <a:defRPr sz="1000">
                <a:solidFill>
                  <a:schemeClr val="lt1"/>
                </a:solidFill>
                <a:latin typeface="Archivo"/>
                <a:ea typeface="Archivo"/>
                <a:cs typeface="Archivo"/>
                <a:sym typeface="Archivo"/>
              </a:defRPr>
            </a:lvl2pPr>
            <a:lvl3pPr lvl="2" rtl="0" algn="l">
              <a:buNone/>
              <a:defRPr sz="1000">
                <a:solidFill>
                  <a:schemeClr val="lt1"/>
                </a:solidFill>
                <a:latin typeface="Archivo"/>
                <a:ea typeface="Archivo"/>
                <a:cs typeface="Archivo"/>
                <a:sym typeface="Archivo"/>
              </a:defRPr>
            </a:lvl3pPr>
            <a:lvl4pPr lvl="3" rtl="0" algn="l">
              <a:buNone/>
              <a:defRPr sz="1000">
                <a:solidFill>
                  <a:schemeClr val="lt1"/>
                </a:solidFill>
                <a:latin typeface="Archivo"/>
                <a:ea typeface="Archivo"/>
                <a:cs typeface="Archivo"/>
                <a:sym typeface="Archivo"/>
              </a:defRPr>
            </a:lvl4pPr>
            <a:lvl5pPr lvl="4" rtl="0" algn="l">
              <a:buNone/>
              <a:defRPr sz="1000">
                <a:solidFill>
                  <a:schemeClr val="lt1"/>
                </a:solidFill>
                <a:latin typeface="Archivo"/>
                <a:ea typeface="Archivo"/>
                <a:cs typeface="Archivo"/>
                <a:sym typeface="Archivo"/>
              </a:defRPr>
            </a:lvl5pPr>
            <a:lvl6pPr lvl="5" rtl="0" algn="l">
              <a:buNone/>
              <a:defRPr sz="1000">
                <a:solidFill>
                  <a:schemeClr val="lt1"/>
                </a:solidFill>
                <a:latin typeface="Archivo"/>
                <a:ea typeface="Archivo"/>
                <a:cs typeface="Archivo"/>
                <a:sym typeface="Archivo"/>
              </a:defRPr>
            </a:lvl6pPr>
            <a:lvl7pPr lvl="6" rtl="0" algn="l">
              <a:buNone/>
              <a:defRPr sz="1000">
                <a:solidFill>
                  <a:schemeClr val="lt1"/>
                </a:solidFill>
                <a:latin typeface="Archivo"/>
                <a:ea typeface="Archivo"/>
                <a:cs typeface="Archivo"/>
                <a:sym typeface="Archivo"/>
              </a:defRPr>
            </a:lvl7pPr>
            <a:lvl8pPr lvl="7" rtl="0" algn="l">
              <a:buNone/>
              <a:defRPr sz="1000">
                <a:solidFill>
                  <a:schemeClr val="lt1"/>
                </a:solidFill>
                <a:latin typeface="Archivo"/>
                <a:ea typeface="Archivo"/>
                <a:cs typeface="Archivo"/>
                <a:sym typeface="Archivo"/>
              </a:defRPr>
            </a:lvl8pPr>
            <a:lvl9pPr lvl="8" rtl="0" algn="l">
              <a:buNone/>
              <a:defRPr sz="1000">
                <a:solidFill>
                  <a:schemeClr val="lt1"/>
                </a:solidFill>
                <a:latin typeface="Archivo"/>
                <a:ea typeface="Archivo"/>
                <a:cs typeface="Archivo"/>
                <a:sym typeface="Archiv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t Sheet">
  <p:cSld name="SECTION_TITLE_AND_DESCRIPTION">
    <p:spTree>
      <p:nvGrpSpPr>
        <p:cNvPr id="107" name="Shape 107"/>
        <p:cNvGrpSpPr/>
        <p:nvPr/>
      </p:nvGrpSpPr>
      <p:grpSpPr>
        <a:xfrm>
          <a:off x="0" y="0"/>
          <a:ext cx="0" cy="0"/>
          <a:chOff x="0" y="0"/>
          <a:chExt cx="0" cy="0"/>
        </a:xfrm>
      </p:grpSpPr>
      <p:sp>
        <p:nvSpPr>
          <p:cNvPr id="108" name="Google Shape;108;p21"/>
          <p:cNvSpPr/>
          <p:nvPr/>
        </p:nvSpPr>
        <p:spPr>
          <a:xfrm>
            <a:off x="4967850" y="155100"/>
            <a:ext cx="3911700" cy="48333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erif"/>
              <a:ea typeface="IBM Plex Serif"/>
              <a:cs typeface="IBM Plex Serif"/>
              <a:sym typeface="IBM Plex Serif"/>
            </a:endParaRPr>
          </a:p>
        </p:txBody>
      </p:sp>
      <p:sp>
        <p:nvSpPr>
          <p:cNvPr id="109" name="Google Shape;109;p21"/>
          <p:cNvSpPr/>
          <p:nvPr>
            <p:ph idx="2" type="pic"/>
          </p:nvPr>
        </p:nvSpPr>
        <p:spPr>
          <a:xfrm>
            <a:off x="5898050" y="874499"/>
            <a:ext cx="2244600" cy="3330900"/>
          </a:xfrm>
          <a:prstGeom prst="roundRect">
            <a:avLst>
              <a:gd fmla="val 50000" name="adj"/>
            </a:avLst>
          </a:prstGeom>
          <a:noFill/>
          <a:ln>
            <a:noFill/>
          </a:ln>
        </p:spPr>
      </p:sp>
      <p:sp>
        <p:nvSpPr>
          <p:cNvPr id="110" name="Google Shape;110;p21"/>
          <p:cNvSpPr txBox="1"/>
          <p:nvPr>
            <p:ph type="title"/>
          </p:nvPr>
        </p:nvSpPr>
        <p:spPr>
          <a:xfrm>
            <a:off x="390550" y="421400"/>
            <a:ext cx="4109400" cy="1164300"/>
          </a:xfrm>
          <a:prstGeom prst="rect">
            <a:avLst/>
          </a:prstGeom>
        </p:spPr>
        <p:txBody>
          <a:bodyPr anchorCtr="0" anchor="ctr" bIns="91425" lIns="91425" spcFirstLastPara="1" rIns="91425" wrap="square" tIns="91425">
            <a:noAutofit/>
          </a:bodyPr>
          <a:lstStyle>
            <a:lvl1pPr lvl="0">
              <a:lnSpc>
                <a:spcPct val="80000"/>
              </a:lnSpc>
              <a:spcBef>
                <a:spcPts val="0"/>
              </a:spcBef>
              <a:spcAft>
                <a:spcPts val="0"/>
              </a:spcAft>
              <a:buClr>
                <a:srgbClr val="FFFFFF"/>
              </a:buClr>
              <a:buSzPts val="4000"/>
              <a:buFont typeface="Archivo SemiBold"/>
              <a:buNone/>
              <a:defRPr>
                <a:solidFill>
                  <a:srgbClr val="FFFFFF"/>
                </a:solidFill>
              </a:defRPr>
            </a:lvl1pPr>
            <a:lvl2pPr lvl="1">
              <a:lnSpc>
                <a:spcPct val="80000"/>
              </a:lnSpc>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2pPr>
            <a:lvl3pPr lvl="2">
              <a:lnSpc>
                <a:spcPct val="80000"/>
              </a:lnSpc>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3pPr>
            <a:lvl4pPr lvl="3">
              <a:lnSpc>
                <a:spcPct val="80000"/>
              </a:lnSpc>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4pPr>
            <a:lvl5pPr lvl="4">
              <a:lnSpc>
                <a:spcPct val="80000"/>
              </a:lnSpc>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5pPr>
            <a:lvl6pPr lvl="5">
              <a:lnSpc>
                <a:spcPct val="80000"/>
              </a:lnSpc>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6pPr>
            <a:lvl7pPr lvl="6">
              <a:lnSpc>
                <a:spcPct val="80000"/>
              </a:lnSpc>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7pPr>
            <a:lvl8pPr lvl="7">
              <a:lnSpc>
                <a:spcPct val="80000"/>
              </a:lnSpc>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8pPr>
            <a:lvl9pPr lvl="8">
              <a:lnSpc>
                <a:spcPct val="80000"/>
              </a:lnSpc>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9pPr>
          </a:lstStyle>
          <a:p/>
        </p:txBody>
      </p:sp>
      <p:sp>
        <p:nvSpPr>
          <p:cNvPr id="111" name="Google Shape;111;p21"/>
          <p:cNvSpPr txBox="1"/>
          <p:nvPr>
            <p:ph idx="1" type="subTitle"/>
          </p:nvPr>
        </p:nvSpPr>
        <p:spPr>
          <a:xfrm>
            <a:off x="390550" y="1513075"/>
            <a:ext cx="3306300" cy="503100"/>
          </a:xfrm>
          <a:prstGeom prst="rect">
            <a:avLst/>
          </a:prstGeom>
        </p:spPr>
        <p:txBody>
          <a:bodyPr anchorCtr="0" anchor="t" bIns="91425" lIns="91425" spcFirstLastPara="1" rIns="91425" wrap="square" tIns="91425">
            <a:noAutofit/>
          </a:bodyPr>
          <a:lstStyle>
            <a:lvl1pPr lvl="0">
              <a:spcBef>
                <a:spcPts val="0"/>
              </a:spcBef>
              <a:spcAft>
                <a:spcPts val="0"/>
              </a:spcAft>
              <a:buClr>
                <a:srgbClr val="EFEFEF"/>
              </a:buClr>
              <a:buSzPts val="2000"/>
              <a:buFont typeface="IBM Plex Serif SemiBold"/>
              <a:buNone/>
              <a:defRPr sz="2000">
                <a:solidFill>
                  <a:srgbClr val="EFEFEF"/>
                </a:solidFill>
              </a:defRPr>
            </a:lvl1pPr>
            <a:lvl2pPr lvl="1">
              <a:spcBef>
                <a:spcPts val="0"/>
              </a:spcBef>
              <a:spcAft>
                <a:spcPts val="0"/>
              </a:spcAft>
              <a:buClr>
                <a:schemeClr val="dk1"/>
              </a:buClr>
              <a:buSzPts val="2000"/>
              <a:buFont typeface="IBM Plex Serif SemiBold"/>
              <a:buNone/>
              <a:defRPr sz="2000"/>
            </a:lvl2pPr>
            <a:lvl3pPr lvl="2">
              <a:spcBef>
                <a:spcPts val="0"/>
              </a:spcBef>
              <a:spcAft>
                <a:spcPts val="0"/>
              </a:spcAft>
              <a:buClr>
                <a:schemeClr val="dk1"/>
              </a:buClr>
              <a:buSzPts val="2000"/>
              <a:buFont typeface="IBM Plex Serif SemiBold"/>
              <a:buNone/>
              <a:defRPr sz="2000"/>
            </a:lvl3pPr>
            <a:lvl4pPr lvl="3">
              <a:spcBef>
                <a:spcPts val="0"/>
              </a:spcBef>
              <a:spcAft>
                <a:spcPts val="0"/>
              </a:spcAft>
              <a:buClr>
                <a:schemeClr val="dk1"/>
              </a:buClr>
              <a:buSzPts val="2000"/>
              <a:buFont typeface="IBM Plex Serif SemiBold"/>
              <a:buNone/>
              <a:defRPr sz="2000"/>
            </a:lvl4pPr>
            <a:lvl5pPr lvl="4">
              <a:spcBef>
                <a:spcPts val="0"/>
              </a:spcBef>
              <a:spcAft>
                <a:spcPts val="0"/>
              </a:spcAft>
              <a:buClr>
                <a:schemeClr val="dk1"/>
              </a:buClr>
              <a:buSzPts val="2000"/>
              <a:buFont typeface="IBM Plex Serif SemiBold"/>
              <a:buNone/>
              <a:defRPr sz="2000"/>
            </a:lvl5pPr>
            <a:lvl6pPr lvl="5">
              <a:spcBef>
                <a:spcPts val="0"/>
              </a:spcBef>
              <a:spcAft>
                <a:spcPts val="0"/>
              </a:spcAft>
              <a:buClr>
                <a:schemeClr val="dk1"/>
              </a:buClr>
              <a:buSzPts val="2000"/>
              <a:buFont typeface="IBM Plex Serif SemiBold"/>
              <a:buNone/>
              <a:defRPr sz="2000"/>
            </a:lvl6pPr>
            <a:lvl7pPr lvl="6">
              <a:spcBef>
                <a:spcPts val="0"/>
              </a:spcBef>
              <a:spcAft>
                <a:spcPts val="0"/>
              </a:spcAft>
              <a:buClr>
                <a:schemeClr val="dk1"/>
              </a:buClr>
              <a:buSzPts val="2000"/>
              <a:buFont typeface="IBM Plex Serif SemiBold"/>
              <a:buNone/>
              <a:defRPr sz="2000"/>
            </a:lvl7pPr>
            <a:lvl8pPr lvl="7">
              <a:spcBef>
                <a:spcPts val="0"/>
              </a:spcBef>
              <a:spcAft>
                <a:spcPts val="0"/>
              </a:spcAft>
              <a:buClr>
                <a:schemeClr val="dk1"/>
              </a:buClr>
              <a:buSzPts val="2000"/>
              <a:buFont typeface="IBM Plex Serif SemiBold"/>
              <a:buNone/>
              <a:defRPr sz="2000"/>
            </a:lvl8pPr>
            <a:lvl9pPr lvl="8">
              <a:spcBef>
                <a:spcPts val="0"/>
              </a:spcBef>
              <a:spcAft>
                <a:spcPts val="0"/>
              </a:spcAft>
              <a:buClr>
                <a:schemeClr val="dk1"/>
              </a:buClr>
              <a:buSzPts val="2000"/>
              <a:buFont typeface="IBM Plex Serif SemiBold"/>
              <a:buNone/>
              <a:defRPr sz="2000"/>
            </a:lvl9pPr>
          </a:lstStyle>
          <a:p/>
        </p:txBody>
      </p:sp>
      <p:sp>
        <p:nvSpPr>
          <p:cNvPr id="112" name="Google Shape;112;p21"/>
          <p:cNvSpPr txBox="1"/>
          <p:nvPr>
            <p:ph idx="3" type="subTitle"/>
          </p:nvPr>
        </p:nvSpPr>
        <p:spPr>
          <a:xfrm>
            <a:off x="390550" y="2366888"/>
            <a:ext cx="1977000" cy="503100"/>
          </a:xfrm>
          <a:prstGeom prst="rect">
            <a:avLst/>
          </a:prstGeom>
        </p:spPr>
        <p:txBody>
          <a:bodyPr anchorCtr="0" anchor="ctr" bIns="91425" lIns="91425" spcFirstLastPara="1" rIns="91425" wrap="square" tIns="91425">
            <a:noAutofit/>
          </a:bodyPr>
          <a:lstStyle>
            <a:lvl1pPr lvl="0">
              <a:spcBef>
                <a:spcPts val="0"/>
              </a:spcBef>
              <a:spcAft>
                <a:spcPts val="0"/>
              </a:spcAft>
              <a:buClr>
                <a:srgbClr val="FFFFFF"/>
              </a:buClr>
              <a:buSzPts val="1600"/>
              <a:buFont typeface="Archivo"/>
              <a:buNone/>
              <a:defRPr b="1">
                <a:solidFill>
                  <a:srgbClr val="FFFFFF"/>
                </a:solidFill>
                <a:latin typeface="Archivo"/>
                <a:ea typeface="Archivo"/>
                <a:cs typeface="Archivo"/>
                <a:sym typeface="Archivo"/>
              </a:defRPr>
            </a:lvl1pPr>
            <a:lvl2pPr lvl="1">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2pPr>
            <a:lvl3pPr lvl="2">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3pPr>
            <a:lvl4pPr lvl="3">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4pPr>
            <a:lvl5pPr lvl="4">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5pPr>
            <a:lvl6pPr lvl="5">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6pPr>
            <a:lvl7pPr lvl="6">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7pPr>
            <a:lvl8pPr lvl="7">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8pPr>
            <a:lvl9pPr lvl="8">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9pPr>
          </a:lstStyle>
          <a:p/>
        </p:txBody>
      </p:sp>
      <p:sp>
        <p:nvSpPr>
          <p:cNvPr id="113" name="Google Shape;113;p21"/>
          <p:cNvSpPr txBox="1"/>
          <p:nvPr>
            <p:ph idx="4" type="subTitle"/>
          </p:nvPr>
        </p:nvSpPr>
        <p:spPr>
          <a:xfrm>
            <a:off x="2595025" y="2366888"/>
            <a:ext cx="1977000" cy="503100"/>
          </a:xfrm>
          <a:prstGeom prst="rect">
            <a:avLst/>
          </a:prstGeom>
        </p:spPr>
        <p:txBody>
          <a:bodyPr anchorCtr="0" anchor="ctr" bIns="91425" lIns="91425" spcFirstLastPara="1" rIns="91425" wrap="square" tIns="91425">
            <a:noAutofit/>
          </a:bodyPr>
          <a:lstStyle>
            <a:lvl1pPr lvl="0">
              <a:spcBef>
                <a:spcPts val="0"/>
              </a:spcBef>
              <a:spcAft>
                <a:spcPts val="0"/>
              </a:spcAft>
              <a:buClr>
                <a:srgbClr val="FFFFFF"/>
              </a:buClr>
              <a:buSzPts val="1600"/>
              <a:buFont typeface="Archivo"/>
              <a:buNone/>
              <a:defRPr b="1">
                <a:solidFill>
                  <a:srgbClr val="FFFFFF"/>
                </a:solidFill>
                <a:latin typeface="Archivo"/>
                <a:ea typeface="Archivo"/>
                <a:cs typeface="Archivo"/>
                <a:sym typeface="Archivo"/>
              </a:defRPr>
            </a:lvl1pPr>
            <a:lvl2pPr lvl="1">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2pPr>
            <a:lvl3pPr lvl="2">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3pPr>
            <a:lvl4pPr lvl="3">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4pPr>
            <a:lvl5pPr lvl="4">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5pPr>
            <a:lvl6pPr lvl="5">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6pPr>
            <a:lvl7pPr lvl="6">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7pPr>
            <a:lvl8pPr lvl="7">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8pPr>
            <a:lvl9pPr lvl="8">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9pPr>
          </a:lstStyle>
          <a:p/>
        </p:txBody>
      </p:sp>
      <p:sp>
        <p:nvSpPr>
          <p:cNvPr id="114" name="Google Shape;114;p21"/>
          <p:cNvSpPr txBox="1"/>
          <p:nvPr>
            <p:ph idx="5" type="body"/>
          </p:nvPr>
        </p:nvSpPr>
        <p:spPr>
          <a:xfrm>
            <a:off x="390550" y="2870000"/>
            <a:ext cx="1977000" cy="6825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rgbClr val="EFEFEF"/>
              </a:buClr>
              <a:buSzPts val="1100"/>
              <a:buFont typeface="IBM Plex Serif"/>
              <a:buChar char="●"/>
              <a:defRPr>
                <a:solidFill>
                  <a:srgbClr val="EFEFEF"/>
                </a:solidFill>
              </a:defRPr>
            </a:lvl1pPr>
            <a:lvl2pPr indent="-298450" lvl="1" marL="914400">
              <a:spcBef>
                <a:spcPts val="0"/>
              </a:spcBef>
              <a:spcAft>
                <a:spcPts val="0"/>
              </a:spcAft>
              <a:buClr>
                <a:srgbClr val="EFEFEF"/>
              </a:buClr>
              <a:buSzPts val="1100"/>
              <a:buFont typeface="IBM Plex Serif"/>
              <a:buChar char="○"/>
              <a:defRPr>
                <a:solidFill>
                  <a:srgbClr val="EFEFEF"/>
                </a:solidFill>
              </a:defRPr>
            </a:lvl2pPr>
            <a:lvl3pPr indent="-298450" lvl="2" marL="1371600">
              <a:spcBef>
                <a:spcPts val="0"/>
              </a:spcBef>
              <a:spcAft>
                <a:spcPts val="0"/>
              </a:spcAft>
              <a:buClr>
                <a:srgbClr val="EFEFEF"/>
              </a:buClr>
              <a:buSzPts val="1100"/>
              <a:buFont typeface="IBM Plex Serif"/>
              <a:buChar char="■"/>
              <a:defRPr>
                <a:solidFill>
                  <a:srgbClr val="EFEFEF"/>
                </a:solidFill>
              </a:defRPr>
            </a:lvl3pPr>
            <a:lvl4pPr indent="-298450" lvl="3" marL="1828800">
              <a:spcBef>
                <a:spcPts val="0"/>
              </a:spcBef>
              <a:spcAft>
                <a:spcPts val="0"/>
              </a:spcAft>
              <a:buClr>
                <a:srgbClr val="EFEFEF"/>
              </a:buClr>
              <a:buSzPts val="1100"/>
              <a:buFont typeface="IBM Plex Serif"/>
              <a:buChar char="●"/>
              <a:defRPr>
                <a:solidFill>
                  <a:srgbClr val="EFEFEF"/>
                </a:solidFill>
              </a:defRPr>
            </a:lvl4pPr>
            <a:lvl5pPr indent="-298450" lvl="4" marL="2286000">
              <a:spcBef>
                <a:spcPts val="0"/>
              </a:spcBef>
              <a:spcAft>
                <a:spcPts val="0"/>
              </a:spcAft>
              <a:buClr>
                <a:srgbClr val="EFEFEF"/>
              </a:buClr>
              <a:buSzPts val="1100"/>
              <a:buFont typeface="IBM Plex Serif"/>
              <a:buChar char="○"/>
              <a:defRPr>
                <a:solidFill>
                  <a:srgbClr val="EFEFEF"/>
                </a:solidFill>
              </a:defRPr>
            </a:lvl5pPr>
            <a:lvl6pPr indent="-298450" lvl="5" marL="2743200">
              <a:spcBef>
                <a:spcPts val="0"/>
              </a:spcBef>
              <a:spcAft>
                <a:spcPts val="0"/>
              </a:spcAft>
              <a:buClr>
                <a:srgbClr val="EFEFEF"/>
              </a:buClr>
              <a:buSzPts val="1100"/>
              <a:buFont typeface="IBM Plex Serif"/>
              <a:buChar char="■"/>
              <a:defRPr>
                <a:solidFill>
                  <a:srgbClr val="EFEFEF"/>
                </a:solidFill>
              </a:defRPr>
            </a:lvl6pPr>
            <a:lvl7pPr indent="-298450" lvl="6" marL="3200400">
              <a:spcBef>
                <a:spcPts val="0"/>
              </a:spcBef>
              <a:spcAft>
                <a:spcPts val="0"/>
              </a:spcAft>
              <a:buClr>
                <a:srgbClr val="EFEFEF"/>
              </a:buClr>
              <a:buSzPts val="1100"/>
              <a:buFont typeface="IBM Plex Serif"/>
              <a:buChar char="●"/>
              <a:defRPr>
                <a:solidFill>
                  <a:srgbClr val="EFEFEF"/>
                </a:solidFill>
              </a:defRPr>
            </a:lvl7pPr>
            <a:lvl8pPr indent="-298450" lvl="7" marL="3657600">
              <a:spcBef>
                <a:spcPts val="0"/>
              </a:spcBef>
              <a:spcAft>
                <a:spcPts val="0"/>
              </a:spcAft>
              <a:buClr>
                <a:srgbClr val="EFEFEF"/>
              </a:buClr>
              <a:buSzPts val="1100"/>
              <a:buFont typeface="IBM Plex Serif"/>
              <a:buChar char="○"/>
              <a:defRPr>
                <a:solidFill>
                  <a:srgbClr val="EFEFEF"/>
                </a:solidFill>
              </a:defRPr>
            </a:lvl8pPr>
            <a:lvl9pPr indent="-298450" lvl="8" marL="4114800">
              <a:spcBef>
                <a:spcPts val="0"/>
              </a:spcBef>
              <a:spcAft>
                <a:spcPts val="0"/>
              </a:spcAft>
              <a:buClr>
                <a:srgbClr val="EFEFEF"/>
              </a:buClr>
              <a:buSzPts val="1100"/>
              <a:buFont typeface="IBM Plex Serif"/>
              <a:buChar char="■"/>
              <a:defRPr>
                <a:solidFill>
                  <a:srgbClr val="EFEFEF"/>
                </a:solidFill>
              </a:defRPr>
            </a:lvl9pPr>
          </a:lstStyle>
          <a:p/>
        </p:txBody>
      </p:sp>
      <p:sp>
        <p:nvSpPr>
          <p:cNvPr id="115" name="Google Shape;115;p21"/>
          <p:cNvSpPr txBox="1"/>
          <p:nvPr>
            <p:ph idx="6" type="body"/>
          </p:nvPr>
        </p:nvSpPr>
        <p:spPr>
          <a:xfrm>
            <a:off x="2595025" y="2870000"/>
            <a:ext cx="1977000" cy="6825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rgbClr val="F3F3F3"/>
              </a:buClr>
              <a:buSzPts val="1100"/>
              <a:buFont typeface="IBM Plex Serif"/>
              <a:buChar char="●"/>
              <a:defRPr>
                <a:solidFill>
                  <a:srgbClr val="F3F3F3"/>
                </a:solidFill>
              </a:defRPr>
            </a:lvl1pPr>
            <a:lvl2pPr indent="-298450" lvl="1" marL="914400">
              <a:spcBef>
                <a:spcPts val="0"/>
              </a:spcBef>
              <a:spcAft>
                <a:spcPts val="0"/>
              </a:spcAft>
              <a:buClr>
                <a:srgbClr val="F3F3F3"/>
              </a:buClr>
              <a:buSzPts val="1100"/>
              <a:buFont typeface="IBM Plex Serif"/>
              <a:buChar char="○"/>
              <a:defRPr>
                <a:solidFill>
                  <a:srgbClr val="F3F3F3"/>
                </a:solidFill>
              </a:defRPr>
            </a:lvl2pPr>
            <a:lvl3pPr indent="-298450" lvl="2" marL="1371600">
              <a:spcBef>
                <a:spcPts val="0"/>
              </a:spcBef>
              <a:spcAft>
                <a:spcPts val="0"/>
              </a:spcAft>
              <a:buClr>
                <a:srgbClr val="F3F3F3"/>
              </a:buClr>
              <a:buSzPts val="1100"/>
              <a:buFont typeface="IBM Plex Serif"/>
              <a:buChar char="■"/>
              <a:defRPr>
                <a:solidFill>
                  <a:srgbClr val="F3F3F3"/>
                </a:solidFill>
              </a:defRPr>
            </a:lvl3pPr>
            <a:lvl4pPr indent="-298450" lvl="3" marL="1828800">
              <a:spcBef>
                <a:spcPts val="0"/>
              </a:spcBef>
              <a:spcAft>
                <a:spcPts val="0"/>
              </a:spcAft>
              <a:buClr>
                <a:srgbClr val="F3F3F3"/>
              </a:buClr>
              <a:buSzPts val="1100"/>
              <a:buFont typeface="IBM Plex Serif"/>
              <a:buChar char="●"/>
              <a:defRPr>
                <a:solidFill>
                  <a:srgbClr val="F3F3F3"/>
                </a:solidFill>
              </a:defRPr>
            </a:lvl4pPr>
            <a:lvl5pPr indent="-298450" lvl="4" marL="2286000">
              <a:spcBef>
                <a:spcPts val="0"/>
              </a:spcBef>
              <a:spcAft>
                <a:spcPts val="0"/>
              </a:spcAft>
              <a:buClr>
                <a:srgbClr val="F3F3F3"/>
              </a:buClr>
              <a:buSzPts val="1100"/>
              <a:buFont typeface="IBM Plex Serif"/>
              <a:buChar char="○"/>
              <a:defRPr>
                <a:solidFill>
                  <a:srgbClr val="F3F3F3"/>
                </a:solidFill>
              </a:defRPr>
            </a:lvl5pPr>
            <a:lvl6pPr indent="-298450" lvl="5" marL="2743200">
              <a:spcBef>
                <a:spcPts val="0"/>
              </a:spcBef>
              <a:spcAft>
                <a:spcPts val="0"/>
              </a:spcAft>
              <a:buClr>
                <a:srgbClr val="F3F3F3"/>
              </a:buClr>
              <a:buSzPts val="1100"/>
              <a:buFont typeface="IBM Plex Serif"/>
              <a:buChar char="■"/>
              <a:defRPr>
                <a:solidFill>
                  <a:srgbClr val="F3F3F3"/>
                </a:solidFill>
              </a:defRPr>
            </a:lvl6pPr>
            <a:lvl7pPr indent="-298450" lvl="6" marL="3200400">
              <a:spcBef>
                <a:spcPts val="0"/>
              </a:spcBef>
              <a:spcAft>
                <a:spcPts val="0"/>
              </a:spcAft>
              <a:buClr>
                <a:srgbClr val="F3F3F3"/>
              </a:buClr>
              <a:buSzPts val="1100"/>
              <a:buFont typeface="IBM Plex Serif"/>
              <a:buChar char="●"/>
              <a:defRPr>
                <a:solidFill>
                  <a:srgbClr val="F3F3F3"/>
                </a:solidFill>
              </a:defRPr>
            </a:lvl7pPr>
            <a:lvl8pPr indent="-298450" lvl="7" marL="3657600">
              <a:spcBef>
                <a:spcPts val="0"/>
              </a:spcBef>
              <a:spcAft>
                <a:spcPts val="0"/>
              </a:spcAft>
              <a:buClr>
                <a:schemeClr val="dk1"/>
              </a:buClr>
              <a:buSzPts val="1100"/>
              <a:buFont typeface="IBM Plex Serif"/>
              <a:buChar char="○"/>
              <a:defRPr/>
            </a:lvl8pPr>
            <a:lvl9pPr indent="-298450" lvl="8" marL="4114800">
              <a:spcBef>
                <a:spcPts val="0"/>
              </a:spcBef>
              <a:spcAft>
                <a:spcPts val="0"/>
              </a:spcAft>
              <a:buClr>
                <a:schemeClr val="dk1"/>
              </a:buClr>
              <a:buSzPts val="1100"/>
              <a:buFont typeface="IBM Plex Serif"/>
              <a:buChar char="■"/>
              <a:defRPr/>
            </a:lvl9pPr>
          </a:lstStyle>
          <a:p/>
        </p:txBody>
      </p:sp>
      <p:sp>
        <p:nvSpPr>
          <p:cNvPr id="116" name="Google Shape;116;p21"/>
          <p:cNvSpPr txBox="1"/>
          <p:nvPr>
            <p:ph idx="7" type="subTitle"/>
          </p:nvPr>
        </p:nvSpPr>
        <p:spPr>
          <a:xfrm>
            <a:off x="390550" y="3612863"/>
            <a:ext cx="1977000" cy="503100"/>
          </a:xfrm>
          <a:prstGeom prst="rect">
            <a:avLst/>
          </a:prstGeom>
        </p:spPr>
        <p:txBody>
          <a:bodyPr anchorCtr="0" anchor="ctr" bIns="91425" lIns="91425" spcFirstLastPara="1" rIns="91425" wrap="square" tIns="91425">
            <a:noAutofit/>
          </a:bodyPr>
          <a:lstStyle>
            <a:lvl1pPr lvl="0">
              <a:spcBef>
                <a:spcPts val="0"/>
              </a:spcBef>
              <a:spcAft>
                <a:spcPts val="0"/>
              </a:spcAft>
              <a:buClr>
                <a:srgbClr val="FFFFFF"/>
              </a:buClr>
              <a:buSzPts val="1600"/>
              <a:buFont typeface="Archivo"/>
              <a:buNone/>
              <a:defRPr b="1">
                <a:solidFill>
                  <a:srgbClr val="FFFFFF"/>
                </a:solidFill>
                <a:latin typeface="Archivo"/>
                <a:ea typeface="Archivo"/>
                <a:cs typeface="Archivo"/>
                <a:sym typeface="Archivo"/>
              </a:defRPr>
            </a:lvl1pPr>
            <a:lvl2pPr lvl="1">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2pPr>
            <a:lvl3pPr lvl="2">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3pPr>
            <a:lvl4pPr lvl="3">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4pPr>
            <a:lvl5pPr lvl="4">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5pPr>
            <a:lvl6pPr lvl="5">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6pPr>
            <a:lvl7pPr lvl="6">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7pPr>
            <a:lvl8pPr lvl="7">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8pPr>
            <a:lvl9pPr lvl="8">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9pPr>
          </a:lstStyle>
          <a:p/>
        </p:txBody>
      </p:sp>
      <p:sp>
        <p:nvSpPr>
          <p:cNvPr id="117" name="Google Shape;117;p21"/>
          <p:cNvSpPr txBox="1"/>
          <p:nvPr>
            <p:ph idx="8" type="subTitle"/>
          </p:nvPr>
        </p:nvSpPr>
        <p:spPr>
          <a:xfrm>
            <a:off x="2595025" y="3612863"/>
            <a:ext cx="1977000" cy="503100"/>
          </a:xfrm>
          <a:prstGeom prst="rect">
            <a:avLst/>
          </a:prstGeom>
        </p:spPr>
        <p:txBody>
          <a:bodyPr anchorCtr="0" anchor="ctr" bIns="91425" lIns="91425" spcFirstLastPara="1" rIns="91425" wrap="square" tIns="91425">
            <a:noAutofit/>
          </a:bodyPr>
          <a:lstStyle>
            <a:lvl1pPr lvl="0">
              <a:spcBef>
                <a:spcPts val="0"/>
              </a:spcBef>
              <a:spcAft>
                <a:spcPts val="0"/>
              </a:spcAft>
              <a:buClr>
                <a:srgbClr val="FFFFFF"/>
              </a:buClr>
              <a:buSzPts val="1600"/>
              <a:buFont typeface="Archivo"/>
              <a:buNone/>
              <a:defRPr b="1">
                <a:solidFill>
                  <a:srgbClr val="FFFFFF"/>
                </a:solidFill>
                <a:latin typeface="Archivo"/>
                <a:ea typeface="Archivo"/>
                <a:cs typeface="Archivo"/>
                <a:sym typeface="Archivo"/>
              </a:defRPr>
            </a:lvl1pPr>
            <a:lvl2pPr lvl="1">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2pPr>
            <a:lvl3pPr lvl="2">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3pPr>
            <a:lvl4pPr lvl="3">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4pPr>
            <a:lvl5pPr lvl="4">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5pPr>
            <a:lvl6pPr lvl="5">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6pPr>
            <a:lvl7pPr lvl="6">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7pPr>
            <a:lvl8pPr lvl="7">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8pPr>
            <a:lvl9pPr lvl="8">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9pPr>
          </a:lstStyle>
          <a:p/>
        </p:txBody>
      </p:sp>
      <p:sp>
        <p:nvSpPr>
          <p:cNvPr id="118" name="Google Shape;118;p21"/>
          <p:cNvSpPr txBox="1"/>
          <p:nvPr>
            <p:ph idx="9" type="body"/>
          </p:nvPr>
        </p:nvSpPr>
        <p:spPr>
          <a:xfrm>
            <a:off x="390550" y="4115975"/>
            <a:ext cx="1977000" cy="6825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rgbClr val="F3F3F3"/>
              </a:buClr>
              <a:buSzPts val="1100"/>
              <a:buFont typeface="IBM Plex Serif"/>
              <a:buChar char="●"/>
              <a:defRPr>
                <a:solidFill>
                  <a:srgbClr val="F3F3F3"/>
                </a:solidFill>
              </a:defRPr>
            </a:lvl1pPr>
            <a:lvl2pPr indent="-298450" lvl="1" marL="914400">
              <a:spcBef>
                <a:spcPts val="0"/>
              </a:spcBef>
              <a:spcAft>
                <a:spcPts val="0"/>
              </a:spcAft>
              <a:buClr>
                <a:srgbClr val="F3F3F3"/>
              </a:buClr>
              <a:buSzPts val="1100"/>
              <a:buFont typeface="IBM Plex Serif"/>
              <a:buChar char="○"/>
              <a:defRPr>
                <a:solidFill>
                  <a:srgbClr val="F3F3F3"/>
                </a:solidFill>
              </a:defRPr>
            </a:lvl2pPr>
            <a:lvl3pPr indent="-298450" lvl="2" marL="1371600">
              <a:spcBef>
                <a:spcPts val="0"/>
              </a:spcBef>
              <a:spcAft>
                <a:spcPts val="0"/>
              </a:spcAft>
              <a:buClr>
                <a:srgbClr val="F3F3F3"/>
              </a:buClr>
              <a:buSzPts val="1100"/>
              <a:buFont typeface="IBM Plex Serif"/>
              <a:buChar char="■"/>
              <a:defRPr>
                <a:solidFill>
                  <a:srgbClr val="F3F3F3"/>
                </a:solidFill>
              </a:defRPr>
            </a:lvl3pPr>
            <a:lvl4pPr indent="-298450" lvl="3" marL="1828800">
              <a:spcBef>
                <a:spcPts val="0"/>
              </a:spcBef>
              <a:spcAft>
                <a:spcPts val="0"/>
              </a:spcAft>
              <a:buClr>
                <a:srgbClr val="F3F3F3"/>
              </a:buClr>
              <a:buSzPts val="1100"/>
              <a:buFont typeface="IBM Plex Serif"/>
              <a:buChar char="●"/>
              <a:defRPr>
                <a:solidFill>
                  <a:srgbClr val="F3F3F3"/>
                </a:solidFill>
              </a:defRPr>
            </a:lvl4pPr>
            <a:lvl5pPr indent="-298450" lvl="4" marL="2286000">
              <a:spcBef>
                <a:spcPts val="0"/>
              </a:spcBef>
              <a:spcAft>
                <a:spcPts val="0"/>
              </a:spcAft>
              <a:buClr>
                <a:srgbClr val="F3F3F3"/>
              </a:buClr>
              <a:buSzPts val="1100"/>
              <a:buFont typeface="IBM Plex Serif"/>
              <a:buChar char="○"/>
              <a:defRPr>
                <a:solidFill>
                  <a:srgbClr val="F3F3F3"/>
                </a:solidFill>
              </a:defRPr>
            </a:lvl5pPr>
            <a:lvl6pPr indent="-298450" lvl="5" marL="2743200">
              <a:spcBef>
                <a:spcPts val="0"/>
              </a:spcBef>
              <a:spcAft>
                <a:spcPts val="0"/>
              </a:spcAft>
              <a:buClr>
                <a:srgbClr val="F3F3F3"/>
              </a:buClr>
              <a:buSzPts val="1100"/>
              <a:buFont typeface="IBM Plex Serif"/>
              <a:buChar char="■"/>
              <a:defRPr>
                <a:solidFill>
                  <a:srgbClr val="F3F3F3"/>
                </a:solidFill>
              </a:defRPr>
            </a:lvl6pPr>
            <a:lvl7pPr indent="-298450" lvl="6" marL="3200400">
              <a:spcBef>
                <a:spcPts val="0"/>
              </a:spcBef>
              <a:spcAft>
                <a:spcPts val="0"/>
              </a:spcAft>
              <a:buClr>
                <a:srgbClr val="F3F3F3"/>
              </a:buClr>
              <a:buSzPts val="1100"/>
              <a:buFont typeface="IBM Plex Serif"/>
              <a:buChar char="●"/>
              <a:defRPr>
                <a:solidFill>
                  <a:srgbClr val="F3F3F3"/>
                </a:solidFill>
              </a:defRPr>
            </a:lvl7pPr>
            <a:lvl8pPr indent="-298450" lvl="7" marL="3657600">
              <a:spcBef>
                <a:spcPts val="0"/>
              </a:spcBef>
              <a:spcAft>
                <a:spcPts val="0"/>
              </a:spcAft>
              <a:buClr>
                <a:srgbClr val="F3F3F3"/>
              </a:buClr>
              <a:buSzPts val="1100"/>
              <a:buFont typeface="IBM Plex Serif"/>
              <a:buChar char="○"/>
              <a:defRPr>
                <a:solidFill>
                  <a:srgbClr val="F3F3F3"/>
                </a:solidFill>
              </a:defRPr>
            </a:lvl8pPr>
            <a:lvl9pPr indent="-298450" lvl="8" marL="4114800">
              <a:spcBef>
                <a:spcPts val="0"/>
              </a:spcBef>
              <a:spcAft>
                <a:spcPts val="0"/>
              </a:spcAft>
              <a:buClr>
                <a:srgbClr val="F3F3F3"/>
              </a:buClr>
              <a:buSzPts val="1100"/>
              <a:buFont typeface="IBM Plex Serif"/>
              <a:buChar char="■"/>
              <a:defRPr>
                <a:solidFill>
                  <a:srgbClr val="F3F3F3"/>
                </a:solidFill>
              </a:defRPr>
            </a:lvl9pPr>
          </a:lstStyle>
          <a:p/>
        </p:txBody>
      </p:sp>
      <p:sp>
        <p:nvSpPr>
          <p:cNvPr id="119" name="Google Shape;119;p21"/>
          <p:cNvSpPr txBox="1"/>
          <p:nvPr>
            <p:ph idx="13" type="body"/>
          </p:nvPr>
        </p:nvSpPr>
        <p:spPr>
          <a:xfrm>
            <a:off x="2595025" y="4115975"/>
            <a:ext cx="1977000" cy="6825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rgbClr val="F3F3F3"/>
              </a:buClr>
              <a:buSzPts val="1100"/>
              <a:buFont typeface="IBM Plex Serif"/>
              <a:buChar char="●"/>
              <a:defRPr>
                <a:solidFill>
                  <a:srgbClr val="F3F3F3"/>
                </a:solidFill>
              </a:defRPr>
            </a:lvl1pPr>
            <a:lvl2pPr indent="-298450" lvl="1" marL="914400">
              <a:spcBef>
                <a:spcPts val="0"/>
              </a:spcBef>
              <a:spcAft>
                <a:spcPts val="0"/>
              </a:spcAft>
              <a:buClr>
                <a:srgbClr val="F3F3F3"/>
              </a:buClr>
              <a:buSzPts val="1100"/>
              <a:buFont typeface="IBM Plex Serif"/>
              <a:buChar char="○"/>
              <a:defRPr>
                <a:solidFill>
                  <a:srgbClr val="F3F3F3"/>
                </a:solidFill>
              </a:defRPr>
            </a:lvl2pPr>
            <a:lvl3pPr indent="-298450" lvl="2" marL="1371600">
              <a:spcBef>
                <a:spcPts val="0"/>
              </a:spcBef>
              <a:spcAft>
                <a:spcPts val="0"/>
              </a:spcAft>
              <a:buClr>
                <a:srgbClr val="F3F3F3"/>
              </a:buClr>
              <a:buSzPts val="1100"/>
              <a:buFont typeface="IBM Plex Serif"/>
              <a:buChar char="■"/>
              <a:defRPr>
                <a:solidFill>
                  <a:srgbClr val="F3F3F3"/>
                </a:solidFill>
              </a:defRPr>
            </a:lvl3pPr>
            <a:lvl4pPr indent="-298450" lvl="3" marL="1828800">
              <a:spcBef>
                <a:spcPts val="0"/>
              </a:spcBef>
              <a:spcAft>
                <a:spcPts val="0"/>
              </a:spcAft>
              <a:buClr>
                <a:srgbClr val="F3F3F3"/>
              </a:buClr>
              <a:buSzPts val="1100"/>
              <a:buFont typeface="IBM Plex Serif"/>
              <a:buChar char="●"/>
              <a:defRPr>
                <a:solidFill>
                  <a:srgbClr val="F3F3F3"/>
                </a:solidFill>
              </a:defRPr>
            </a:lvl4pPr>
            <a:lvl5pPr indent="-298450" lvl="4" marL="2286000">
              <a:spcBef>
                <a:spcPts val="0"/>
              </a:spcBef>
              <a:spcAft>
                <a:spcPts val="0"/>
              </a:spcAft>
              <a:buClr>
                <a:srgbClr val="F3F3F3"/>
              </a:buClr>
              <a:buSzPts val="1100"/>
              <a:buFont typeface="IBM Plex Serif"/>
              <a:buChar char="○"/>
              <a:defRPr>
                <a:solidFill>
                  <a:srgbClr val="F3F3F3"/>
                </a:solidFill>
              </a:defRPr>
            </a:lvl5pPr>
            <a:lvl6pPr indent="-298450" lvl="5" marL="2743200">
              <a:spcBef>
                <a:spcPts val="0"/>
              </a:spcBef>
              <a:spcAft>
                <a:spcPts val="0"/>
              </a:spcAft>
              <a:buClr>
                <a:srgbClr val="F3F3F3"/>
              </a:buClr>
              <a:buSzPts val="1100"/>
              <a:buFont typeface="IBM Plex Serif"/>
              <a:buChar char="■"/>
              <a:defRPr>
                <a:solidFill>
                  <a:srgbClr val="F3F3F3"/>
                </a:solidFill>
              </a:defRPr>
            </a:lvl6pPr>
            <a:lvl7pPr indent="-298450" lvl="6" marL="3200400">
              <a:spcBef>
                <a:spcPts val="0"/>
              </a:spcBef>
              <a:spcAft>
                <a:spcPts val="0"/>
              </a:spcAft>
              <a:buClr>
                <a:srgbClr val="F3F3F3"/>
              </a:buClr>
              <a:buSzPts val="1100"/>
              <a:buFont typeface="IBM Plex Serif"/>
              <a:buChar char="●"/>
              <a:defRPr>
                <a:solidFill>
                  <a:srgbClr val="F3F3F3"/>
                </a:solidFill>
              </a:defRPr>
            </a:lvl7pPr>
            <a:lvl8pPr indent="-298450" lvl="7" marL="3657600">
              <a:spcBef>
                <a:spcPts val="0"/>
              </a:spcBef>
              <a:spcAft>
                <a:spcPts val="0"/>
              </a:spcAft>
              <a:buClr>
                <a:schemeClr val="dk1"/>
              </a:buClr>
              <a:buSzPts val="1100"/>
              <a:buFont typeface="IBM Plex Serif"/>
              <a:buChar char="○"/>
              <a:defRPr/>
            </a:lvl8pPr>
            <a:lvl9pPr indent="-298450" lvl="8" marL="4114800">
              <a:spcBef>
                <a:spcPts val="0"/>
              </a:spcBef>
              <a:spcAft>
                <a:spcPts val="0"/>
              </a:spcAft>
              <a:buClr>
                <a:schemeClr val="dk1"/>
              </a:buClr>
              <a:buSzPts val="1100"/>
              <a:buFont typeface="IBM Plex Serif"/>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sion">
  <p:cSld name="CAPTION_ONLY">
    <p:spTree>
      <p:nvGrpSpPr>
        <p:cNvPr id="120" name="Shape 120"/>
        <p:cNvGrpSpPr/>
        <p:nvPr/>
      </p:nvGrpSpPr>
      <p:grpSpPr>
        <a:xfrm>
          <a:off x="0" y="0"/>
          <a:ext cx="0" cy="0"/>
          <a:chOff x="0" y="0"/>
          <a:chExt cx="0" cy="0"/>
        </a:xfrm>
      </p:grpSpPr>
      <p:sp>
        <p:nvSpPr>
          <p:cNvPr id="121" name="Google Shape;121;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22" name="Google Shape;122;p22"/>
          <p:cNvSpPr txBox="1"/>
          <p:nvPr>
            <p:ph idx="1" type="subTitle"/>
          </p:nvPr>
        </p:nvSpPr>
        <p:spPr>
          <a:xfrm>
            <a:off x="4217250" y="873788"/>
            <a:ext cx="1977000" cy="5031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1pPr>
            <a:lvl2pPr lvl="1">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2pPr>
            <a:lvl3pPr lvl="2">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3pPr>
            <a:lvl4pPr lvl="3">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4pPr>
            <a:lvl5pPr lvl="4">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5pPr>
            <a:lvl6pPr lvl="5">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6pPr>
            <a:lvl7pPr lvl="6">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7pPr>
            <a:lvl8pPr lvl="7">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8pPr>
            <a:lvl9pPr lvl="8">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9pPr>
          </a:lstStyle>
          <a:p/>
        </p:txBody>
      </p:sp>
      <p:sp>
        <p:nvSpPr>
          <p:cNvPr id="123" name="Google Shape;123;p22"/>
          <p:cNvSpPr txBox="1"/>
          <p:nvPr>
            <p:ph idx="2" type="subTitle"/>
          </p:nvPr>
        </p:nvSpPr>
        <p:spPr>
          <a:xfrm>
            <a:off x="6421725" y="873788"/>
            <a:ext cx="1977000" cy="5031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1pPr>
            <a:lvl2pPr lvl="1">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2pPr>
            <a:lvl3pPr lvl="2">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3pPr>
            <a:lvl4pPr lvl="3">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4pPr>
            <a:lvl5pPr lvl="4">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5pPr>
            <a:lvl6pPr lvl="5">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6pPr>
            <a:lvl7pPr lvl="6">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7pPr>
            <a:lvl8pPr lvl="7">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8pPr>
            <a:lvl9pPr lvl="8">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9pPr>
          </a:lstStyle>
          <a:p/>
        </p:txBody>
      </p:sp>
      <p:sp>
        <p:nvSpPr>
          <p:cNvPr id="124" name="Google Shape;124;p22"/>
          <p:cNvSpPr txBox="1"/>
          <p:nvPr>
            <p:ph idx="3" type="body"/>
          </p:nvPr>
        </p:nvSpPr>
        <p:spPr>
          <a:xfrm>
            <a:off x="4217250" y="1376900"/>
            <a:ext cx="1977000" cy="6825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IBM Plex Serif"/>
              <a:buChar char="●"/>
              <a:defRPr>
                <a:solidFill>
                  <a:schemeClr val="lt1"/>
                </a:solidFill>
              </a:defRPr>
            </a:lvl1pPr>
            <a:lvl2pPr indent="-298450" lvl="1" marL="914400">
              <a:spcBef>
                <a:spcPts val="0"/>
              </a:spcBef>
              <a:spcAft>
                <a:spcPts val="0"/>
              </a:spcAft>
              <a:buClr>
                <a:schemeClr val="lt1"/>
              </a:buClr>
              <a:buSzPts val="1100"/>
              <a:buFont typeface="IBM Plex Serif"/>
              <a:buChar char="○"/>
              <a:defRPr>
                <a:solidFill>
                  <a:schemeClr val="lt1"/>
                </a:solidFill>
              </a:defRPr>
            </a:lvl2pPr>
            <a:lvl3pPr indent="-298450" lvl="2" marL="1371600">
              <a:spcBef>
                <a:spcPts val="0"/>
              </a:spcBef>
              <a:spcAft>
                <a:spcPts val="0"/>
              </a:spcAft>
              <a:buClr>
                <a:schemeClr val="lt1"/>
              </a:buClr>
              <a:buSzPts val="1100"/>
              <a:buFont typeface="IBM Plex Serif"/>
              <a:buChar char="■"/>
              <a:defRPr>
                <a:solidFill>
                  <a:schemeClr val="lt1"/>
                </a:solidFill>
              </a:defRPr>
            </a:lvl3pPr>
            <a:lvl4pPr indent="-298450" lvl="3" marL="1828800">
              <a:spcBef>
                <a:spcPts val="0"/>
              </a:spcBef>
              <a:spcAft>
                <a:spcPts val="0"/>
              </a:spcAft>
              <a:buClr>
                <a:schemeClr val="lt1"/>
              </a:buClr>
              <a:buSzPts val="1100"/>
              <a:buFont typeface="IBM Plex Serif"/>
              <a:buChar char="●"/>
              <a:defRPr>
                <a:solidFill>
                  <a:schemeClr val="lt1"/>
                </a:solidFill>
              </a:defRPr>
            </a:lvl4pPr>
            <a:lvl5pPr indent="-298450" lvl="4" marL="2286000">
              <a:spcBef>
                <a:spcPts val="0"/>
              </a:spcBef>
              <a:spcAft>
                <a:spcPts val="0"/>
              </a:spcAft>
              <a:buClr>
                <a:schemeClr val="lt1"/>
              </a:buClr>
              <a:buSzPts val="1100"/>
              <a:buFont typeface="IBM Plex Serif"/>
              <a:buChar char="○"/>
              <a:defRPr>
                <a:solidFill>
                  <a:schemeClr val="lt1"/>
                </a:solidFill>
              </a:defRPr>
            </a:lvl5pPr>
            <a:lvl6pPr indent="-298450" lvl="5" marL="2743200">
              <a:spcBef>
                <a:spcPts val="0"/>
              </a:spcBef>
              <a:spcAft>
                <a:spcPts val="0"/>
              </a:spcAft>
              <a:buClr>
                <a:schemeClr val="lt1"/>
              </a:buClr>
              <a:buSzPts val="1100"/>
              <a:buFont typeface="IBM Plex Serif"/>
              <a:buChar char="■"/>
              <a:defRPr>
                <a:solidFill>
                  <a:schemeClr val="lt1"/>
                </a:solidFill>
              </a:defRPr>
            </a:lvl6pPr>
            <a:lvl7pPr indent="-298450" lvl="6" marL="3200400">
              <a:spcBef>
                <a:spcPts val="0"/>
              </a:spcBef>
              <a:spcAft>
                <a:spcPts val="0"/>
              </a:spcAft>
              <a:buClr>
                <a:schemeClr val="lt1"/>
              </a:buClr>
              <a:buSzPts val="1100"/>
              <a:buFont typeface="IBM Plex Serif"/>
              <a:buChar char="●"/>
              <a:defRPr>
                <a:solidFill>
                  <a:schemeClr val="lt1"/>
                </a:solidFill>
              </a:defRPr>
            </a:lvl7pPr>
            <a:lvl8pPr indent="-298450" lvl="7" marL="3657600">
              <a:spcBef>
                <a:spcPts val="0"/>
              </a:spcBef>
              <a:spcAft>
                <a:spcPts val="0"/>
              </a:spcAft>
              <a:buClr>
                <a:schemeClr val="lt1"/>
              </a:buClr>
              <a:buSzPts val="1100"/>
              <a:buFont typeface="IBM Plex Serif"/>
              <a:buChar char="○"/>
              <a:defRPr>
                <a:solidFill>
                  <a:schemeClr val="lt1"/>
                </a:solidFill>
              </a:defRPr>
            </a:lvl8pPr>
            <a:lvl9pPr indent="-298450" lvl="8" marL="4114800">
              <a:spcBef>
                <a:spcPts val="0"/>
              </a:spcBef>
              <a:spcAft>
                <a:spcPts val="0"/>
              </a:spcAft>
              <a:buClr>
                <a:schemeClr val="lt1"/>
              </a:buClr>
              <a:buSzPts val="1100"/>
              <a:buFont typeface="IBM Plex Serif"/>
              <a:buChar char="■"/>
              <a:defRPr>
                <a:solidFill>
                  <a:schemeClr val="lt1"/>
                </a:solidFill>
              </a:defRPr>
            </a:lvl9pPr>
          </a:lstStyle>
          <a:p/>
        </p:txBody>
      </p:sp>
      <p:sp>
        <p:nvSpPr>
          <p:cNvPr id="125" name="Google Shape;125;p22"/>
          <p:cNvSpPr txBox="1"/>
          <p:nvPr>
            <p:ph idx="4" type="body"/>
          </p:nvPr>
        </p:nvSpPr>
        <p:spPr>
          <a:xfrm>
            <a:off x="6421725" y="1376900"/>
            <a:ext cx="1977000" cy="6825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IBM Plex Serif"/>
              <a:buChar char="●"/>
              <a:defRPr>
                <a:solidFill>
                  <a:schemeClr val="lt1"/>
                </a:solidFill>
              </a:defRPr>
            </a:lvl1pPr>
            <a:lvl2pPr indent="-298450" lvl="1" marL="914400">
              <a:spcBef>
                <a:spcPts val="0"/>
              </a:spcBef>
              <a:spcAft>
                <a:spcPts val="0"/>
              </a:spcAft>
              <a:buClr>
                <a:schemeClr val="lt1"/>
              </a:buClr>
              <a:buSzPts val="1100"/>
              <a:buFont typeface="IBM Plex Serif"/>
              <a:buChar char="○"/>
              <a:defRPr>
                <a:solidFill>
                  <a:schemeClr val="lt1"/>
                </a:solidFill>
              </a:defRPr>
            </a:lvl2pPr>
            <a:lvl3pPr indent="-298450" lvl="2" marL="1371600">
              <a:spcBef>
                <a:spcPts val="0"/>
              </a:spcBef>
              <a:spcAft>
                <a:spcPts val="0"/>
              </a:spcAft>
              <a:buClr>
                <a:schemeClr val="lt1"/>
              </a:buClr>
              <a:buSzPts val="1100"/>
              <a:buFont typeface="IBM Plex Serif"/>
              <a:buChar char="■"/>
              <a:defRPr>
                <a:solidFill>
                  <a:schemeClr val="lt1"/>
                </a:solidFill>
              </a:defRPr>
            </a:lvl3pPr>
            <a:lvl4pPr indent="-298450" lvl="3" marL="1828800">
              <a:spcBef>
                <a:spcPts val="0"/>
              </a:spcBef>
              <a:spcAft>
                <a:spcPts val="0"/>
              </a:spcAft>
              <a:buClr>
                <a:schemeClr val="lt1"/>
              </a:buClr>
              <a:buSzPts val="1100"/>
              <a:buFont typeface="IBM Plex Serif"/>
              <a:buChar char="●"/>
              <a:defRPr>
                <a:solidFill>
                  <a:schemeClr val="lt1"/>
                </a:solidFill>
              </a:defRPr>
            </a:lvl4pPr>
            <a:lvl5pPr indent="-298450" lvl="4" marL="2286000">
              <a:spcBef>
                <a:spcPts val="0"/>
              </a:spcBef>
              <a:spcAft>
                <a:spcPts val="0"/>
              </a:spcAft>
              <a:buClr>
                <a:schemeClr val="lt1"/>
              </a:buClr>
              <a:buSzPts val="1100"/>
              <a:buFont typeface="IBM Plex Serif"/>
              <a:buChar char="○"/>
              <a:defRPr>
                <a:solidFill>
                  <a:schemeClr val="lt1"/>
                </a:solidFill>
              </a:defRPr>
            </a:lvl5pPr>
            <a:lvl6pPr indent="-298450" lvl="5" marL="2743200">
              <a:spcBef>
                <a:spcPts val="0"/>
              </a:spcBef>
              <a:spcAft>
                <a:spcPts val="0"/>
              </a:spcAft>
              <a:buClr>
                <a:schemeClr val="lt1"/>
              </a:buClr>
              <a:buSzPts val="1100"/>
              <a:buFont typeface="IBM Plex Serif"/>
              <a:buChar char="■"/>
              <a:defRPr>
                <a:solidFill>
                  <a:schemeClr val="lt1"/>
                </a:solidFill>
              </a:defRPr>
            </a:lvl6pPr>
            <a:lvl7pPr indent="-298450" lvl="6" marL="3200400">
              <a:spcBef>
                <a:spcPts val="0"/>
              </a:spcBef>
              <a:spcAft>
                <a:spcPts val="0"/>
              </a:spcAft>
              <a:buClr>
                <a:schemeClr val="lt1"/>
              </a:buClr>
              <a:buSzPts val="1100"/>
              <a:buFont typeface="IBM Plex Serif"/>
              <a:buChar char="●"/>
              <a:defRPr>
                <a:solidFill>
                  <a:schemeClr val="lt1"/>
                </a:solidFill>
              </a:defRPr>
            </a:lvl7pPr>
            <a:lvl8pPr indent="-298450" lvl="7" marL="3657600">
              <a:spcBef>
                <a:spcPts val="0"/>
              </a:spcBef>
              <a:spcAft>
                <a:spcPts val="0"/>
              </a:spcAft>
              <a:buClr>
                <a:schemeClr val="lt1"/>
              </a:buClr>
              <a:buSzPts val="1100"/>
              <a:buFont typeface="IBM Plex Serif"/>
              <a:buChar char="○"/>
              <a:defRPr>
                <a:solidFill>
                  <a:schemeClr val="lt1"/>
                </a:solidFill>
              </a:defRPr>
            </a:lvl8pPr>
            <a:lvl9pPr indent="-298450" lvl="8" marL="4114800">
              <a:spcBef>
                <a:spcPts val="0"/>
              </a:spcBef>
              <a:spcAft>
                <a:spcPts val="0"/>
              </a:spcAft>
              <a:buClr>
                <a:schemeClr val="lt1"/>
              </a:buClr>
              <a:buSzPts val="1100"/>
              <a:buFont typeface="IBM Plex Serif"/>
              <a:buChar char="■"/>
              <a:defRPr>
                <a:solidFill>
                  <a:schemeClr val="lt1"/>
                </a:solidFill>
              </a:defRPr>
            </a:lvl9pPr>
          </a:lstStyle>
          <a:p/>
        </p:txBody>
      </p:sp>
      <p:sp>
        <p:nvSpPr>
          <p:cNvPr id="126" name="Google Shape;126;p22"/>
          <p:cNvSpPr txBox="1"/>
          <p:nvPr>
            <p:ph idx="5" type="subTitle"/>
          </p:nvPr>
        </p:nvSpPr>
        <p:spPr>
          <a:xfrm>
            <a:off x="4217250" y="2119763"/>
            <a:ext cx="1977000" cy="5031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1pPr>
            <a:lvl2pPr lvl="1">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2pPr>
            <a:lvl3pPr lvl="2">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3pPr>
            <a:lvl4pPr lvl="3">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4pPr>
            <a:lvl5pPr lvl="4">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5pPr>
            <a:lvl6pPr lvl="5">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6pPr>
            <a:lvl7pPr lvl="6">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7pPr>
            <a:lvl8pPr lvl="7">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8pPr>
            <a:lvl9pPr lvl="8">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9pPr>
          </a:lstStyle>
          <a:p/>
        </p:txBody>
      </p:sp>
      <p:sp>
        <p:nvSpPr>
          <p:cNvPr id="127" name="Google Shape;127;p22"/>
          <p:cNvSpPr txBox="1"/>
          <p:nvPr>
            <p:ph idx="6" type="subTitle"/>
          </p:nvPr>
        </p:nvSpPr>
        <p:spPr>
          <a:xfrm>
            <a:off x="6421725" y="2119763"/>
            <a:ext cx="1977000" cy="5031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1pPr>
            <a:lvl2pPr lvl="1">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2pPr>
            <a:lvl3pPr lvl="2">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3pPr>
            <a:lvl4pPr lvl="3">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4pPr>
            <a:lvl5pPr lvl="4">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5pPr>
            <a:lvl6pPr lvl="5">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6pPr>
            <a:lvl7pPr lvl="6">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7pPr>
            <a:lvl8pPr lvl="7">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8pPr>
            <a:lvl9pPr lvl="8">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9pPr>
          </a:lstStyle>
          <a:p/>
        </p:txBody>
      </p:sp>
      <p:sp>
        <p:nvSpPr>
          <p:cNvPr id="128" name="Google Shape;128;p22"/>
          <p:cNvSpPr txBox="1"/>
          <p:nvPr>
            <p:ph idx="7" type="body"/>
          </p:nvPr>
        </p:nvSpPr>
        <p:spPr>
          <a:xfrm>
            <a:off x="4217250" y="2622875"/>
            <a:ext cx="1977000" cy="6825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IBM Plex Serif"/>
              <a:buChar char="●"/>
              <a:defRPr>
                <a:solidFill>
                  <a:schemeClr val="lt1"/>
                </a:solidFill>
              </a:defRPr>
            </a:lvl1pPr>
            <a:lvl2pPr indent="-298450" lvl="1" marL="914400">
              <a:spcBef>
                <a:spcPts val="0"/>
              </a:spcBef>
              <a:spcAft>
                <a:spcPts val="0"/>
              </a:spcAft>
              <a:buClr>
                <a:schemeClr val="lt1"/>
              </a:buClr>
              <a:buSzPts val="1100"/>
              <a:buFont typeface="IBM Plex Serif"/>
              <a:buChar char="○"/>
              <a:defRPr>
                <a:solidFill>
                  <a:schemeClr val="lt1"/>
                </a:solidFill>
              </a:defRPr>
            </a:lvl2pPr>
            <a:lvl3pPr indent="-298450" lvl="2" marL="1371600">
              <a:spcBef>
                <a:spcPts val="0"/>
              </a:spcBef>
              <a:spcAft>
                <a:spcPts val="0"/>
              </a:spcAft>
              <a:buClr>
                <a:schemeClr val="lt1"/>
              </a:buClr>
              <a:buSzPts val="1100"/>
              <a:buFont typeface="IBM Plex Serif"/>
              <a:buChar char="■"/>
              <a:defRPr>
                <a:solidFill>
                  <a:schemeClr val="lt1"/>
                </a:solidFill>
              </a:defRPr>
            </a:lvl3pPr>
            <a:lvl4pPr indent="-298450" lvl="3" marL="1828800">
              <a:spcBef>
                <a:spcPts val="0"/>
              </a:spcBef>
              <a:spcAft>
                <a:spcPts val="0"/>
              </a:spcAft>
              <a:buClr>
                <a:schemeClr val="lt1"/>
              </a:buClr>
              <a:buSzPts val="1100"/>
              <a:buFont typeface="IBM Plex Serif"/>
              <a:buChar char="●"/>
              <a:defRPr>
                <a:solidFill>
                  <a:schemeClr val="lt1"/>
                </a:solidFill>
              </a:defRPr>
            </a:lvl4pPr>
            <a:lvl5pPr indent="-298450" lvl="4" marL="2286000">
              <a:spcBef>
                <a:spcPts val="0"/>
              </a:spcBef>
              <a:spcAft>
                <a:spcPts val="0"/>
              </a:spcAft>
              <a:buClr>
                <a:schemeClr val="lt1"/>
              </a:buClr>
              <a:buSzPts val="1100"/>
              <a:buFont typeface="IBM Plex Serif"/>
              <a:buChar char="○"/>
              <a:defRPr>
                <a:solidFill>
                  <a:schemeClr val="lt1"/>
                </a:solidFill>
              </a:defRPr>
            </a:lvl5pPr>
            <a:lvl6pPr indent="-298450" lvl="5" marL="2743200">
              <a:spcBef>
                <a:spcPts val="0"/>
              </a:spcBef>
              <a:spcAft>
                <a:spcPts val="0"/>
              </a:spcAft>
              <a:buClr>
                <a:schemeClr val="lt1"/>
              </a:buClr>
              <a:buSzPts val="1100"/>
              <a:buFont typeface="IBM Plex Serif"/>
              <a:buChar char="■"/>
              <a:defRPr>
                <a:solidFill>
                  <a:schemeClr val="lt1"/>
                </a:solidFill>
              </a:defRPr>
            </a:lvl6pPr>
            <a:lvl7pPr indent="-298450" lvl="6" marL="3200400">
              <a:spcBef>
                <a:spcPts val="0"/>
              </a:spcBef>
              <a:spcAft>
                <a:spcPts val="0"/>
              </a:spcAft>
              <a:buClr>
                <a:schemeClr val="lt1"/>
              </a:buClr>
              <a:buSzPts val="1100"/>
              <a:buFont typeface="IBM Plex Serif"/>
              <a:buChar char="●"/>
              <a:defRPr>
                <a:solidFill>
                  <a:schemeClr val="lt1"/>
                </a:solidFill>
              </a:defRPr>
            </a:lvl7pPr>
            <a:lvl8pPr indent="-298450" lvl="7" marL="3657600">
              <a:spcBef>
                <a:spcPts val="0"/>
              </a:spcBef>
              <a:spcAft>
                <a:spcPts val="0"/>
              </a:spcAft>
              <a:buClr>
                <a:schemeClr val="lt1"/>
              </a:buClr>
              <a:buSzPts val="1100"/>
              <a:buFont typeface="IBM Plex Serif"/>
              <a:buChar char="○"/>
              <a:defRPr>
                <a:solidFill>
                  <a:schemeClr val="lt1"/>
                </a:solidFill>
              </a:defRPr>
            </a:lvl8pPr>
            <a:lvl9pPr indent="-298450" lvl="8" marL="4114800">
              <a:spcBef>
                <a:spcPts val="0"/>
              </a:spcBef>
              <a:spcAft>
                <a:spcPts val="0"/>
              </a:spcAft>
              <a:buClr>
                <a:schemeClr val="lt1"/>
              </a:buClr>
              <a:buSzPts val="1100"/>
              <a:buFont typeface="IBM Plex Serif"/>
              <a:buChar char="■"/>
              <a:defRPr>
                <a:solidFill>
                  <a:schemeClr val="lt1"/>
                </a:solidFill>
              </a:defRPr>
            </a:lvl9pPr>
          </a:lstStyle>
          <a:p/>
        </p:txBody>
      </p:sp>
      <p:sp>
        <p:nvSpPr>
          <p:cNvPr id="129" name="Google Shape;129;p22"/>
          <p:cNvSpPr txBox="1"/>
          <p:nvPr>
            <p:ph idx="8" type="body"/>
          </p:nvPr>
        </p:nvSpPr>
        <p:spPr>
          <a:xfrm>
            <a:off x="6421725" y="2622875"/>
            <a:ext cx="1977000" cy="6825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IBM Plex Serif"/>
              <a:buChar char="●"/>
              <a:defRPr>
                <a:solidFill>
                  <a:schemeClr val="lt1"/>
                </a:solidFill>
              </a:defRPr>
            </a:lvl1pPr>
            <a:lvl2pPr indent="-298450" lvl="1" marL="914400">
              <a:spcBef>
                <a:spcPts val="0"/>
              </a:spcBef>
              <a:spcAft>
                <a:spcPts val="0"/>
              </a:spcAft>
              <a:buClr>
                <a:schemeClr val="lt1"/>
              </a:buClr>
              <a:buSzPts val="1100"/>
              <a:buFont typeface="IBM Plex Serif"/>
              <a:buChar char="○"/>
              <a:defRPr>
                <a:solidFill>
                  <a:schemeClr val="lt1"/>
                </a:solidFill>
              </a:defRPr>
            </a:lvl2pPr>
            <a:lvl3pPr indent="-298450" lvl="2" marL="1371600">
              <a:spcBef>
                <a:spcPts val="0"/>
              </a:spcBef>
              <a:spcAft>
                <a:spcPts val="0"/>
              </a:spcAft>
              <a:buClr>
                <a:schemeClr val="lt1"/>
              </a:buClr>
              <a:buSzPts val="1100"/>
              <a:buFont typeface="IBM Plex Serif"/>
              <a:buChar char="■"/>
              <a:defRPr>
                <a:solidFill>
                  <a:schemeClr val="lt1"/>
                </a:solidFill>
              </a:defRPr>
            </a:lvl3pPr>
            <a:lvl4pPr indent="-298450" lvl="3" marL="1828800">
              <a:spcBef>
                <a:spcPts val="0"/>
              </a:spcBef>
              <a:spcAft>
                <a:spcPts val="0"/>
              </a:spcAft>
              <a:buClr>
                <a:schemeClr val="lt1"/>
              </a:buClr>
              <a:buSzPts val="1100"/>
              <a:buFont typeface="IBM Plex Serif"/>
              <a:buChar char="●"/>
              <a:defRPr>
                <a:solidFill>
                  <a:schemeClr val="lt1"/>
                </a:solidFill>
              </a:defRPr>
            </a:lvl4pPr>
            <a:lvl5pPr indent="-298450" lvl="4" marL="2286000">
              <a:spcBef>
                <a:spcPts val="0"/>
              </a:spcBef>
              <a:spcAft>
                <a:spcPts val="0"/>
              </a:spcAft>
              <a:buClr>
                <a:schemeClr val="lt1"/>
              </a:buClr>
              <a:buSzPts val="1100"/>
              <a:buFont typeface="IBM Plex Serif"/>
              <a:buChar char="○"/>
              <a:defRPr>
                <a:solidFill>
                  <a:schemeClr val="lt1"/>
                </a:solidFill>
              </a:defRPr>
            </a:lvl5pPr>
            <a:lvl6pPr indent="-298450" lvl="5" marL="2743200">
              <a:spcBef>
                <a:spcPts val="0"/>
              </a:spcBef>
              <a:spcAft>
                <a:spcPts val="0"/>
              </a:spcAft>
              <a:buClr>
                <a:schemeClr val="lt1"/>
              </a:buClr>
              <a:buSzPts val="1100"/>
              <a:buFont typeface="IBM Plex Serif"/>
              <a:buChar char="■"/>
              <a:defRPr>
                <a:solidFill>
                  <a:schemeClr val="lt1"/>
                </a:solidFill>
              </a:defRPr>
            </a:lvl6pPr>
            <a:lvl7pPr indent="-298450" lvl="6" marL="3200400">
              <a:spcBef>
                <a:spcPts val="0"/>
              </a:spcBef>
              <a:spcAft>
                <a:spcPts val="0"/>
              </a:spcAft>
              <a:buClr>
                <a:schemeClr val="lt1"/>
              </a:buClr>
              <a:buSzPts val="1100"/>
              <a:buFont typeface="IBM Plex Serif"/>
              <a:buChar char="●"/>
              <a:defRPr>
                <a:solidFill>
                  <a:schemeClr val="lt1"/>
                </a:solidFill>
              </a:defRPr>
            </a:lvl7pPr>
            <a:lvl8pPr indent="-298450" lvl="7" marL="3657600">
              <a:spcBef>
                <a:spcPts val="0"/>
              </a:spcBef>
              <a:spcAft>
                <a:spcPts val="0"/>
              </a:spcAft>
              <a:buClr>
                <a:schemeClr val="lt1"/>
              </a:buClr>
              <a:buSzPts val="1100"/>
              <a:buFont typeface="IBM Plex Serif"/>
              <a:buChar char="○"/>
              <a:defRPr>
                <a:solidFill>
                  <a:schemeClr val="lt1"/>
                </a:solidFill>
              </a:defRPr>
            </a:lvl8pPr>
            <a:lvl9pPr indent="-298450" lvl="8" marL="4114800">
              <a:spcBef>
                <a:spcPts val="0"/>
              </a:spcBef>
              <a:spcAft>
                <a:spcPts val="0"/>
              </a:spcAft>
              <a:buClr>
                <a:schemeClr val="lt1"/>
              </a:buClr>
              <a:buSzPts val="1100"/>
              <a:buFont typeface="IBM Plex Serif"/>
              <a:buChar char="■"/>
              <a:defRPr>
                <a:solidFill>
                  <a:schemeClr val="lt1"/>
                </a:solidFill>
              </a:defRPr>
            </a:lvl9pPr>
          </a:lstStyle>
          <a:p/>
        </p:txBody>
      </p:sp>
      <p:sp>
        <p:nvSpPr>
          <p:cNvPr id="130" name="Google Shape;130;p22"/>
          <p:cNvSpPr txBox="1"/>
          <p:nvPr>
            <p:ph idx="9" type="subTitle"/>
          </p:nvPr>
        </p:nvSpPr>
        <p:spPr>
          <a:xfrm>
            <a:off x="4217250" y="3365738"/>
            <a:ext cx="1977000" cy="5031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1pPr>
            <a:lvl2pPr lvl="1">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2pPr>
            <a:lvl3pPr lvl="2">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3pPr>
            <a:lvl4pPr lvl="3">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4pPr>
            <a:lvl5pPr lvl="4">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5pPr>
            <a:lvl6pPr lvl="5">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6pPr>
            <a:lvl7pPr lvl="6">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7pPr>
            <a:lvl8pPr lvl="7">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8pPr>
            <a:lvl9pPr lvl="8">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9pPr>
          </a:lstStyle>
          <a:p/>
        </p:txBody>
      </p:sp>
      <p:sp>
        <p:nvSpPr>
          <p:cNvPr id="131" name="Google Shape;131;p22"/>
          <p:cNvSpPr txBox="1"/>
          <p:nvPr>
            <p:ph idx="13" type="subTitle"/>
          </p:nvPr>
        </p:nvSpPr>
        <p:spPr>
          <a:xfrm>
            <a:off x="6421725" y="3365738"/>
            <a:ext cx="1977000" cy="5031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1pPr>
            <a:lvl2pPr lvl="1">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2pPr>
            <a:lvl3pPr lvl="2">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3pPr>
            <a:lvl4pPr lvl="3">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4pPr>
            <a:lvl5pPr lvl="4">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5pPr>
            <a:lvl6pPr lvl="5">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6pPr>
            <a:lvl7pPr lvl="6">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7pPr>
            <a:lvl8pPr lvl="7">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8pPr>
            <a:lvl9pPr lvl="8">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9pPr>
          </a:lstStyle>
          <a:p/>
        </p:txBody>
      </p:sp>
      <p:sp>
        <p:nvSpPr>
          <p:cNvPr id="132" name="Google Shape;132;p22"/>
          <p:cNvSpPr txBox="1"/>
          <p:nvPr>
            <p:ph idx="14" type="body"/>
          </p:nvPr>
        </p:nvSpPr>
        <p:spPr>
          <a:xfrm>
            <a:off x="4217250" y="3868850"/>
            <a:ext cx="1977000" cy="6825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IBM Plex Serif"/>
              <a:buChar char="●"/>
              <a:defRPr>
                <a:solidFill>
                  <a:schemeClr val="lt1"/>
                </a:solidFill>
              </a:defRPr>
            </a:lvl1pPr>
            <a:lvl2pPr indent="-298450" lvl="1" marL="914400">
              <a:spcBef>
                <a:spcPts val="0"/>
              </a:spcBef>
              <a:spcAft>
                <a:spcPts val="0"/>
              </a:spcAft>
              <a:buClr>
                <a:schemeClr val="lt1"/>
              </a:buClr>
              <a:buSzPts val="1100"/>
              <a:buFont typeface="IBM Plex Serif"/>
              <a:buChar char="○"/>
              <a:defRPr>
                <a:solidFill>
                  <a:schemeClr val="lt1"/>
                </a:solidFill>
              </a:defRPr>
            </a:lvl2pPr>
            <a:lvl3pPr indent="-298450" lvl="2" marL="1371600">
              <a:spcBef>
                <a:spcPts val="0"/>
              </a:spcBef>
              <a:spcAft>
                <a:spcPts val="0"/>
              </a:spcAft>
              <a:buClr>
                <a:schemeClr val="lt1"/>
              </a:buClr>
              <a:buSzPts val="1100"/>
              <a:buFont typeface="IBM Plex Serif"/>
              <a:buChar char="■"/>
              <a:defRPr>
                <a:solidFill>
                  <a:schemeClr val="lt1"/>
                </a:solidFill>
              </a:defRPr>
            </a:lvl3pPr>
            <a:lvl4pPr indent="-298450" lvl="3" marL="1828800">
              <a:spcBef>
                <a:spcPts val="0"/>
              </a:spcBef>
              <a:spcAft>
                <a:spcPts val="0"/>
              </a:spcAft>
              <a:buClr>
                <a:schemeClr val="lt1"/>
              </a:buClr>
              <a:buSzPts val="1100"/>
              <a:buFont typeface="IBM Plex Serif"/>
              <a:buChar char="●"/>
              <a:defRPr>
                <a:solidFill>
                  <a:schemeClr val="lt1"/>
                </a:solidFill>
              </a:defRPr>
            </a:lvl4pPr>
            <a:lvl5pPr indent="-298450" lvl="4" marL="2286000">
              <a:spcBef>
                <a:spcPts val="0"/>
              </a:spcBef>
              <a:spcAft>
                <a:spcPts val="0"/>
              </a:spcAft>
              <a:buClr>
                <a:schemeClr val="lt1"/>
              </a:buClr>
              <a:buSzPts val="1100"/>
              <a:buFont typeface="IBM Plex Serif"/>
              <a:buChar char="○"/>
              <a:defRPr>
                <a:solidFill>
                  <a:schemeClr val="lt1"/>
                </a:solidFill>
              </a:defRPr>
            </a:lvl5pPr>
            <a:lvl6pPr indent="-298450" lvl="5" marL="2743200">
              <a:spcBef>
                <a:spcPts val="0"/>
              </a:spcBef>
              <a:spcAft>
                <a:spcPts val="0"/>
              </a:spcAft>
              <a:buClr>
                <a:schemeClr val="lt1"/>
              </a:buClr>
              <a:buSzPts val="1100"/>
              <a:buFont typeface="IBM Plex Serif"/>
              <a:buChar char="■"/>
              <a:defRPr>
                <a:solidFill>
                  <a:schemeClr val="lt1"/>
                </a:solidFill>
              </a:defRPr>
            </a:lvl6pPr>
            <a:lvl7pPr indent="-298450" lvl="6" marL="3200400">
              <a:spcBef>
                <a:spcPts val="0"/>
              </a:spcBef>
              <a:spcAft>
                <a:spcPts val="0"/>
              </a:spcAft>
              <a:buClr>
                <a:schemeClr val="lt1"/>
              </a:buClr>
              <a:buSzPts val="1100"/>
              <a:buFont typeface="IBM Plex Serif"/>
              <a:buChar char="●"/>
              <a:defRPr>
                <a:solidFill>
                  <a:schemeClr val="lt1"/>
                </a:solidFill>
              </a:defRPr>
            </a:lvl7pPr>
            <a:lvl8pPr indent="-298450" lvl="7" marL="3657600">
              <a:spcBef>
                <a:spcPts val="0"/>
              </a:spcBef>
              <a:spcAft>
                <a:spcPts val="0"/>
              </a:spcAft>
              <a:buClr>
                <a:schemeClr val="lt1"/>
              </a:buClr>
              <a:buSzPts val="1100"/>
              <a:buFont typeface="IBM Plex Serif"/>
              <a:buChar char="○"/>
              <a:defRPr>
                <a:solidFill>
                  <a:schemeClr val="lt1"/>
                </a:solidFill>
              </a:defRPr>
            </a:lvl8pPr>
            <a:lvl9pPr indent="-298450" lvl="8" marL="4114800">
              <a:spcBef>
                <a:spcPts val="0"/>
              </a:spcBef>
              <a:spcAft>
                <a:spcPts val="0"/>
              </a:spcAft>
              <a:buClr>
                <a:schemeClr val="lt1"/>
              </a:buClr>
              <a:buSzPts val="1100"/>
              <a:buFont typeface="IBM Plex Serif"/>
              <a:buChar char="■"/>
              <a:defRPr>
                <a:solidFill>
                  <a:schemeClr val="lt1"/>
                </a:solidFill>
              </a:defRPr>
            </a:lvl9pPr>
          </a:lstStyle>
          <a:p/>
        </p:txBody>
      </p:sp>
      <p:sp>
        <p:nvSpPr>
          <p:cNvPr id="133" name="Google Shape;133;p22"/>
          <p:cNvSpPr txBox="1"/>
          <p:nvPr>
            <p:ph idx="15" type="body"/>
          </p:nvPr>
        </p:nvSpPr>
        <p:spPr>
          <a:xfrm>
            <a:off x="6421725" y="3868850"/>
            <a:ext cx="1977000" cy="6825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IBM Plex Serif"/>
              <a:buChar char="●"/>
              <a:defRPr>
                <a:solidFill>
                  <a:schemeClr val="lt1"/>
                </a:solidFill>
              </a:defRPr>
            </a:lvl1pPr>
            <a:lvl2pPr indent="-298450" lvl="1" marL="914400">
              <a:spcBef>
                <a:spcPts val="0"/>
              </a:spcBef>
              <a:spcAft>
                <a:spcPts val="0"/>
              </a:spcAft>
              <a:buClr>
                <a:schemeClr val="lt1"/>
              </a:buClr>
              <a:buSzPts val="1100"/>
              <a:buFont typeface="IBM Plex Serif"/>
              <a:buChar char="○"/>
              <a:defRPr>
                <a:solidFill>
                  <a:schemeClr val="lt1"/>
                </a:solidFill>
              </a:defRPr>
            </a:lvl2pPr>
            <a:lvl3pPr indent="-298450" lvl="2" marL="1371600">
              <a:spcBef>
                <a:spcPts val="0"/>
              </a:spcBef>
              <a:spcAft>
                <a:spcPts val="0"/>
              </a:spcAft>
              <a:buClr>
                <a:schemeClr val="lt1"/>
              </a:buClr>
              <a:buSzPts val="1100"/>
              <a:buFont typeface="IBM Plex Serif"/>
              <a:buChar char="■"/>
              <a:defRPr>
                <a:solidFill>
                  <a:schemeClr val="lt1"/>
                </a:solidFill>
              </a:defRPr>
            </a:lvl3pPr>
            <a:lvl4pPr indent="-298450" lvl="3" marL="1828800">
              <a:spcBef>
                <a:spcPts val="0"/>
              </a:spcBef>
              <a:spcAft>
                <a:spcPts val="0"/>
              </a:spcAft>
              <a:buClr>
                <a:schemeClr val="lt1"/>
              </a:buClr>
              <a:buSzPts val="1100"/>
              <a:buFont typeface="IBM Plex Serif"/>
              <a:buChar char="●"/>
              <a:defRPr>
                <a:solidFill>
                  <a:schemeClr val="lt1"/>
                </a:solidFill>
              </a:defRPr>
            </a:lvl4pPr>
            <a:lvl5pPr indent="-298450" lvl="4" marL="2286000">
              <a:spcBef>
                <a:spcPts val="0"/>
              </a:spcBef>
              <a:spcAft>
                <a:spcPts val="0"/>
              </a:spcAft>
              <a:buClr>
                <a:schemeClr val="lt1"/>
              </a:buClr>
              <a:buSzPts val="1100"/>
              <a:buFont typeface="IBM Plex Serif"/>
              <a:buChar char="○"/>
              <a:defRPr>
                <a:solidFill>
                  <a:schemeClr val="lt1"/>
                </a:solidFill>
              </a:defRPr>
            </a:lvl5pPr>
            <a:lvl6pPr indent="-298450" lvl="5" marL="2743200">
              <a:spcBef>
                <a:spcPts val="0"/>
              </a:spcBef>
              <a:spcAft>
                <a:spcPts val="0"/>
              </a:spcAft>
              <a:buClr>
                <a:schemeClr val="lt1"/>
              </a:buClr>
              <a:buSzPts val="1100"/>
              <a:buFont typeface="IBM Plex Serif"/>
              <a:buChar char="■"/>
              <a:defRPr>
                <a:solidFill>
                  <a:schemeClr val="lt1"/>
                </a:solidFill>
              </a:defRPr>
            </a:lvl6pPr>
            <a:lvl7pPr indent="-298450" lvl="6" marL="3200400">
              <a:spcBef>
                <a:spcPts val="0"/>
              </a:spcBef>
              <a:spcAft>
                <a:spcPts val="0"/>
              </a:spcAft>
              <a:buClr>
                <a:schemeClr val="lt1"/>
              </a:buClr>
              <a:buSzPts val="1100"/>
              <a:buFont typeface="IBM Plex Serif"/>
              <a:buChar char="●"/>
              <a:defRPr>
                <a:solidFill>
                  <a:schemeClr val="lt1"/>
                </a:solidFill>
              </a:defRPr>
            </a:lvl7pPr>
            <a:lvl8pPr indent="-298450" lvl="7" marL="3657600">
              <a:spcBef>
                <a:spcPts val="0"/>
              </a:spcBef>
              <a:spcAft>
                <a:spcPts val="0"/>
              </a:spcAft>
              <a:buClr>
                <a:schemeClr val="lt1"/>
              </a:buClr>
              <a:buSzPts val="1100"/>
              <a:buFont typeface="IBM Plex Serif"/>
              <a:buChar char="○"/>
              <a:defRPr>
                <a:solidFill>
                  <a:schemeClr val="lt1"/>
                </a:solidFill>
              </a:defRPr>
            </a:lvl8pPr>
            <a:lvl9pPr indent="-298450" lvl="8" marL="4114800">
              <a:spcBef>
                <a:spcPts val="0"/>
              </a:spcBef>
              <a:spcAft>
                <a:spcPts val="0"/>
              </a:spcAft>
              <a:buClr>
                <a:schemeClr val="lt1"/>
              </a:buClr>
              <a:buSzPts val="1100"/>
              <a:buFont typeface="IBM Plex Serif"/>
              <a:buChar char="■"/>
              <a:defRPr>
                <a:solidFill>
                  <a:schemeClr val="lt1"/>
                </a:solidFill>
              </a:defRPr>
            </a:lvl9pPr>
          </a:lstStyle>
          <a:p/>
        </p:txBody>
      </p:sp>
      <p:sp>
        <p:nvSpPr>
          <p:cNvPr id="134" name="Google Shape;134;p22"/>
          <p:cNvSpPr txBox="1"/>
          <p:nvPr>
            <p:ph type="title"/>
          </p:nvPr>
        </p:nvSpPr>
        <p:spPr>
          <a:xfrm>
            <a:off x="390550" y="2087700"/>
            <a:ext cx="3429900" cy="968100"/>
          </a:xfrm>
          <a:prstGeom prst="rect">
            <a:avLst/>
          </a:prstGeom>
        </p:spPr>
        <p:txBody>
          <a:bodyPr anchorCtr="0" anchor="ctr" bIns="91425" lIns="91425" spcFirstLastPara="1" rIns="91425" wrap="square" tIns="91425">
            <a:noAutofit/>
          </a:bodyPr>
          <a:lstStyle>
            <a:lvl1pPr lvl="0">
              <a:lnSpc>
                <a:spcPct val="80000"/>
              </a:lnSpc>
              <a:spcBef>
                <a:spcPts val="0"/>
              </a:spcBef>
              <a:spcAft>
                <a:spcPts val="0"/>
              </a:spcAft>
              <a:buClr>
                <a:schemeClr val="lt1"/>
              </a:buClr>
              <a:buSzPts val="4000"/>
              <a:buFont typeface="Archivo SemiBold"/>
              <a:buNone/>
              <a:defRPr>
                <a:solidFill>
                  <a:schemeClr val="lt1"/>
                </a:solidFill>
              </a:defRPr>
            </a:lvl1pPr>
            <a:lvl2pPr lvl="1">
              <a:lnSpc>
                <a:spcPct val="80000"/>
              </a:lnSpc>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2pPr>
            <a:lvl3pPr lvl="2">
              <a:lnSpc>
                <a:spcPct val="80000"/>
              </a:lnSpc>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3pPr>
            <a:lvl4pPr lvl="3">
              <a:lnSpc>
                <a:spcPct val="80000"/>
              </a:lnSpc>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4pPr>
            <a:lvl5pPr lvl="4">
              <a:lnSpc>
                <a:spcPct val="80000"/>
              </a:lnSpc>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5pPr>
            <a:lvl6pPr lvl="5">
              <a:lnSpc>
                <a:spcPct val="80000"/>
              </a:lnSpc>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6pPr>
            <a:lvl7pPr lvl="6">
              <a:lnSpc>
                <a:spcPct val="80000"/>
              </a:lnSpc>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7pPr>
            <a:lvl8pPr lvl="7">
              <a:lnSpc>
                <a:spcPct val="80000"/>
              </a:lnSpc>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8pPr>
            <a:lvl9pPr lvl="8">
              <a:lnSpc>
                <a:spcPct val="80000"/>
              </a:lnSpc>
              <a:spcBef>
                <a:spcPts val="0"/>
              </a:spcBef>
              <a:spcAft>
                <a:spcPts val="0"/>
              </a:spcAft>
              <a:buClr>
                <a:schemeClr val="lt1"/>
              </a:buClr>
              <a:buSzPts val="4000"/>
              <a:buFont typeface="Archivo SemiBold"/>
              <a:buNone/>
              <a:defRPr sz="4000">
                <a:solidFill>
                  <a:schemeClr val="lt1"/>
                </a:solidFill>
                <a:latin typeface="Archivo SemiBold"/>
                <a:ea typeface="Archivo SemiBold"/>
                <a:cs typeface="Archivo SemiBold"/>
                <a:sym typeface="Archivo SemiBold"/>
              </a:defRPr>
            </a:lvl9pPr>
          </a:lstStyle>
          <a:p/>
        </p:txBody>
      </p:sp>
      <p:cxnSp>
        <p:nvCxnSpPr>
          <p:cNvPr id="135" name="Google Shape;135;p22"/>
          <p:cNvCxnSpPr/>
          <p:nvPr/>
        </p:nvCxnSpPr>
        <p:spPr>
          <a:xfrm>
            <a:off x="390550" y="378925"/>
            <a:ext cx="8372700" cy="0"/>
          </a:xfrm>
          <a:prstGeom prst="straightConnector1">
            <a:avLst/>
          </a:prstGeom>
          <a:noFill/>
          <a:ln cap="flat" cmpd="sng" w="9525">
            <a:solidFill>
              <a:schemeClr val="lt1"/>
            </a:solidFill>
            <a:prstDash val="solid"/>
            <a:round/>
            <a:headEnd len="med" w="med" type="none"/>
            <a:tailEnd len="med" w="med" type="none"/>
          </a:ln>
        </p:spPr>
      </p:cxnSp>
      <p:sp>
        <p:nvSpPr>
          <p:cNvPr id="136" name="Google Shape;136;p22"/>
          <p:cNvSpPr txBox="1"/>
          <p:nvPr>
            <p:ph idx="16" type="sldNum"/>
          </p:nvPr>
        </p:nvSpPr>
        <p:spPr>
          <a:xfrm>
            <a:off x="390559" y="40226"/>
            <a:ext cx="548700" cy="393600"/>
          </a:xfrm>
          <a:prstGeom prst="rect">
            <a:avLst/>
          </a:prstGeom>
          <a:noFill/>
          <a:ln>
            <a:noFill/>
          </a:ln>
        </p:spPr>
        <p:txBody>
          <a:bodyPr anchorCtr="0" anchor="t" bIns="91425" lIns="91425" spcFirstLastPara="1" rIns="91425" wrap="square" tIns="91425">
            <a:noAutofit/>
          </a:bodyPr>
          <a:lstStyle>
            <a:lvl1pPr lvl="0" rtl="0" algn="l">
              <a:buNone/>
              <a:defRPr sz="1000">
                <a:solidFill>
                  <a:schemeClr val="lt1"/>
                </a:solidFill>
                <a:latin typeface="Archivo"/>
                <a:ea typeface="Archivo"/>
                <a:cs typeface="Archivo"/>
                <a:sym typeface="Archivo"/>
              </a:defRPr>
            </a:lvl1pPr>
            <a:lvl2pPr lvl="1" rtl="0" algn="l">
              <a:buNone/>
              <a:defRPr sz="1000">
                <a:solidFill>
                  <a:schemeClr val="lt1"/>
                </a:solidFill>
                <a:latin typeface="Archivo"/>
                <a:ea typeface="Archivo"/>
                <a:cs typeface="Archivo"/>
                <a:sym typeface="Archivo"/>
              </a:defRPr>
            </a:lvl2pPr>
            <a:lvl3pPr lvl="2" rtl="0" algn="l">
              <a:buNone/>
              <a:defRPr sz="1000">
                <a:solidFill>
                  <a:schemeClr val="lt1"/>
                </a:solidFill>
                <a:latin typeface="Archivo"/>
                <a:ea typeface="Archivo"/>
                <a:cs typeface="Archivo"/>
                <a:sym typeface="Archivo"/>
              </a:defRPr>
            </a:lvl3pPr>
            <a:lvl4pPr lvl="3" rtl="0" algn="l">
              <a:buNone/>
              <a:defRPr sz="1000">
                <a:solidFill>
                  <a:schemeClr val="lt1"/>
                </a:solidFill>
                <a:latin typeface="Archivo"/>
                <a:ea typeface="Archivo"/>
                <a:cs typeface="Archivo"/>
                <a:sym typeface="Archivo"/>
              </a:defRPr>
            </a:lvl4pPr>
            <a:lvl5pPr lvl="4" rtl="0" algn="l">
              <a:buNone/>
              <a:defRPr sz="1000">
                <a:solidFill>
                  <a:schemeClr val="lt1"/>
                </a:solidFill>
                <a:latin typeface="Archivo"/>
                <a:ea typeface="Archivo"/>
                <a:cs typeface="Archivo"/>
                <a:sym typeface="Archivo"/>
              </a:defRPr>
            </a:lvl5pPr>
            <a:lvl6pPr lvl="5" rtl="0" algn="l">
              <a:buNone/>
              <a:defRPr sz="1000">
                <a:solidFill>
                  <a:schemeClr val="lt1"/>
                </a:solidFill>
                <a:latin typeface="Archivo"/>
                <a:ea typeface="Archivo"/>
                <a:cs typeface="Archivo"/>
                <a:sym typeface="Archivo"/>
              </a:defRPr>
            </a:lvl6pPr>
            <a:lvl7pPr lvl="6" rtl="0" algn="l">
              <a:buNone/>
              <a:defRPr sz="1000">
                <a:solidFill>
                  <a:schemeClr val="lt1"/>
                </a:solidFill>
                <a:latin typeface="Archivo"/>
                <a:ea typeface="Archivo"/>
                <a:cs typeface="Archivo"/>
                <a:sym typeface="Archivo"/>
              </a:defRPr>
            </a:lvl7pPr>
            <a:lvl8pPr lvl="7" rtl="0" algn="l">
              <a:buNone/>
              <a:defRPr sz="1000">
                <a:solidFill>
                  <a:schemeClr val="lt1"/>
                </a:solidFill>
                <a:latin typeface="Archivo"/>
                <a:ea typeface="Archivo"/>
                <a:cs typeface="Archivo"/>
                <a:sym typeface="Archivo"/>
              </a:defRPr>
            </a:lvl8pPr>
            <a:lvl9pPr lvl="8" rtl="0" algn="l">
              <a:buNone/>
              <a:defRPr sz="1000">
                <a:solidFill>
                  <a:schemeClr val="lt1"/>
                </a:solidFill>
                <a:latin typeface="Archivo"/>
                <a:ea typeface="Archivo"/>
                <a:cs typeface="Archivo"/>
                <a:sym typeface="Archiv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story">
  <p:cSld name="BIG_NUMBER">
    <p:spTree>
      <p:nvGrpSpPr>
        <p:cNvPr id="137" name="Shape 137"/>
        <p:cNvGrpSpPr/>
        <p:nvPr/>
      </p:nvGrpSpPr>
      <p:grpSpPr>
        <a:xfrm>
          <a:off x="0" y="0"/>
          <a:ext cx="0" cy="0"/>
          <a:chOff x="0" y="0"/>
          <a:chExt cx="0" cy="0"/>
        </a:xfrm>
      </p:grpSpPr>
      <p:sp>
        <p:nvSpPr>
          <p:cNvPr id="138" name="Google Shape;138;p23"/>
          <p:cNvSpPr/>
          <p:nvPr/>
        </p:nvSpPr>
        <p:spPr>
          <a:xfrm>
            <a:off x="162975" y="142400"/>
            <a:ext cx="3911700" cy="48333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erif"/>
              <a:ea typeface="IBM Plex Serif"/>
              <a:cs typeface="IBM Plex Serif"/>
              <a:sym typeface="IBM Plex Serif"/>
            </a:endParaRPr>
          </a:p>
        </p:txBody>
      </p:sp>
      <p:sp>
        <p:nvSpPr>
          <p:cNvPr id="139" name="Google Shape;139;p23"/>
          <p:cNvSpPr/>
          <p:nvPr>
            <p:ph idx="2" type="pic"/>
          </p:nvPr>
        </p:nvSpPr>
        <p:spPr>
          <a:xfrm>
            <a:off x="996550" y="874499"/>
            <a:ext cx="2244600" cy="3330900"/>
          </a:xfrm>
          <a:prstGeom prst="roundRect">
            <a:avLst>
              <a:gd fmla="val 50000" name="adj"/>
            </a:avLst>
          </a:prstGeom>
          <a:noFill/>
          <a:ln>
            <a:noFill/>
          </a:ln>
        </p:spPr>
      </p:sp>
      <p:sp>
        <p:nvSpPr>
          <p:cNvPr id="140" name="Google Shape;140;p23"/>
          <p:cNvSpPr txBox="1"/>
          <p:nvPr>
            <p:ph type="title"/>
          </p:nvPr>
        </p:nvSpPr>
        <p:spPr>
          <a:xfrm>
            <a:off x="4565075" y="316525"/>
            <a:ext cx="4109400" cy="1164300"/>
          </a:xfrm>
          <a:prstGeom prst="rect">
            <a:avLst/>
          </a:prstGeom>
        </p:spPr>
        <p:txBody>
          <a:bodyPr anchorCtr="0" anchor="ctr" bIns="91425" lIns="91425" spcFirstLastPara="1" rIns="91425" wrap="square" tIns="91425">
            <a:noAutofit/>
          </a:bodyPr>
          <a:lstStyle>
            <a:lvl1pPr lvl="0">
              <a:spcBef>
                <a:spcPts val="0"/>
              </a:spcBef>
              <a:spcAft>
                <a:spcPts val="0"/>
              </a:spcAft>
              <a:buClr>
                <a:srgbClr val="FFFFFF"/>
              </a:buClr>
              <a:buSzPts val="4000"/>
              <a:buFont typeface="Archivo SemiBold"/>
              <a:buNone/>
              <a:defRPr>
                <a:solidFill>
                  <a:srgbClr val="FFFFFF"/>
                </a:solidFill>
              </a:defRPr>
            </a:lvl1pPr>
            <a:lvl2pPr lvl="1">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2pPr>
            <a:lvl3pPr lvl="2">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3pPr>
            <a:lvl4pPr lvl="3">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4pPr>
            <a:lvl5pPr lvl="4">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5pPr>
            <a:lvl6pPr lvl="5">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6pPr>
            <a:lvl7pPr lvl="6">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7pPr>
            <a:lvl8pPr lvl="7">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8pPr>
            <a:lvl9pPr lvl="8">
              <a:spcBef>
                <a:spcPts val="0"/>
              </a:spcBef>
              <a:spcAft>
                <a:spcPts val="0"/>
              </a:spcAft>
              <a:buClr>
                <a:schemeClr val="dk1"/>
              </a:buClr>
              <a:buSzPts val="4000"/>
              <a:buFont typeface="Archivo SemiBold"/>
              <a:buNone/>
              <a:defRPr sz="4000">
                <a:latin typeface="Archivo SemiBold"/>
                <a:ea typeface="Archivo SemiBold"/>
                <a:cs typeface="Archivo SemiBold"/>
                <a:sym typeface="Archivo SemiBold"/>
              </a:defRPr>
            </a:lvl9pPr>
          </a:lstStyle>
          <a:p/>
        </p:txBody>
      </p:sp>
      <p:sp>
        <p:nvSpPr>
          <p:cNvPr id="141" name="Google Shape;141;p23"/>
          <p:cNvSpPr txBox="1"/>
          <p:nvPr>
            <p:ph idx="1" type="subTitle"/>
          </p:nvPr>
        </p:nvSpPr>
        <p:spPr>
          <a:xfrm>
            <a:off x="4565075" y="1623575"/>
            <a:ext cx="4109400" cy="503100"/>
          </a:xfrm>
          <a:prstGeom prst="rect">
            <a:avLst/>
          </a:prstGeom>
        </p:spPr>
        <p:txBody>
          <a:bodyPr anchorCtr="0" anchor="ctr" bIns="91425" lIns="91425" spcFirstLastPara="1" rIns="91425" wrap="square" tIns="91425">
            <a:noAutofit/>
          </a:bodyPr>
          <a:lstStyle>
            <a:lvl1pPr lvl="0">
              <a:spcBef>
                <a:spcPts val="0"/>
              </a:spcBef>
              <a:spcAft>
                <a:spcPts val="0"/>
              </a:spcAft>
              <a:buClr>
                <a:srgbClr val="EFEFEF"/>
              </a:buClr>
              <a:buSzPts val="1600"/>
              <a:buFont typeface="Archivo"/>
              <a:buNone/>
              <a:defRPr b="1">
                <a:solidFill>
                  <a:srgbClr val="EFEFEF"/>
                </a:solidFill>
                <a:latin typeface="Archivo"/>
                <a:ea typeface="Archivo"/>
                <a:cs typeface="Archivo"/>
                <a:sym typeface="Archivo"/>
              </a:defRPr>
            </a:lvl1pPr>
            <a:lvl2pPr lvl="1">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2pPr>
            <a:lvl3pPr lvl="2">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3pPr>
            <a:lvl4pPr lvl="3">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4pPr>
            <a:lvl5pPr lvl="4">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5pPr>
            <a:lvl6pPr lvl="5">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6pPr>
            <a:lvl7pPr lvl="6">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7pPr>
            <a:lvl8pPr lvl="7">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8pPr>
            <a:lvl9pPr lvl="8">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9pPr>
          </a:lstStyle>
          <a:p/>
        </p:txBody>
      </p:sp>
      <p:sp>
        <p:nvSpPr>
          <p:cNvPr id="142" name="Google Shape;142;p23"/>
          <p:cNvSpPr txBox="1"/>
          <p:nvPr>
            <p:ph idx="3" type="body"/>
          </p:nvPr>
        </p:nvSpPr>
        <p:spPr>
          <a:xfrm>
            <a:off x="4565075" y="2126675"/>
            <a:ext cx="4109400" cy="1098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rgbClr val="FFFFFF"/>
              </a:buClr>
              <a:buSzPts val="1100"/>
              <a:buFont typeface="IBM Plex Serif"/>
              <a:buChar char="●"/>
              <a:defRPr>
                <a:solidFill>
                  <a:srgbClr val="FFFFFF"/>
                </a:solidFill>
              </a:defRPr>
            </a:lvl1pPr>
            <a:lvl2pPr indent="-298450" lvl="1" marL="914400">
              <a:spcBef>
                <a:spcPts val="0"/>
              </a:spcBef>
              <a:spcAft>
                <a:spcPts val="0"/>
              </a:spcAft>
              <a:buClr>
                <a:srgbClr val="FFFFFF"/>
              </a:buClr>
              <a:buSzPts val="1100"/>
              <a:buFont typeface="IBM Plex Serif"/>
              <a:buChar char="○"/>
              <a:defRPr>
                <a:solidFill>
                  <a:srgbClr val="FFFFFF"/>
                </a:solidFill>
              </a:defRPr>
            </a:lvl2pPr>
            <a:lvl3pPr indent="-298450" lvl="2" marL="1371600">
              <a:spcBef>
                <a:spcPts val="0"/>
              </a:spcBef>
              <a:spcAft>
                <a:spcPts val="0"/>
              </a:spcAft>
              <a:buClr>
                <a:srgbClr val="FFFFFF"/>
              </a:buClr>
              <a:buSzPts val="1100"/>
              <a:buFont typeface="IBM Plex Serif"/>
              <a:buChar char="■"/>
              <a:defRPr>
                <a:solidFill>
                  <a:srgbClr val="FFFFFF"/>
                </a:solidFill>
              </a:defRPr>
            </a:lvl3pPr>
            <a:lvl4pPr indent="-298450" lvl="3" marL="1828800">
              <a:spcBef>
                <a:spcPts val="0"/>
              </a:spcBef>
              <a:spcAft>
                <a:spcPts val="0"/>
              </a:spcAft>
              <a:buClr>
                <a:srgbClr val="FFFFFF"/>
              </a:buClr>
              <a:buSzPts val="1100"/>
              <a:buFont typeface="IBM Plex Serif"/>
              <a:buChar char="●"/>
              <a:defRPr>
                <a:solidFill>
                  <a:srgbClr val="FFFFFF"/>
                </a:solidFill>
              </a:defRPr>
            </a:lvl4pPr>
            <a:lvl5pPr indent="-298450" lvl="4" marL="2286000">
              <a:spcBef>
                <a:spcPts val="0"/>
              </a:spcBef>
              <a:spcAft>
                <a:spcPts val="0"/>
              </a:spcAft>
              <a:buClr>
                <a:srgbClr val="FFFFFF"/>
              </a:buClr>
              <a:buSzPts val="1100"/>
              <a:buFont typeface="IBM Plex Serif"/>
              <a:buChar char="○"/>
              <a:defRPr>
                <a:solidFill>
                  <a:srgbClr val="FFFFFF"/>
                </a:solidFill>
              </a:defRPr>
            </a:lvl5pPr>
            <a:lvl6pPr indent="-298450" lvl="5" marL="2743200">
              <a:spcBef>
                <a:spcPts val="0"/>
              </a:spcBef>
              <a:spcAft>
                <a:spcPts val="0"/>
              </a:spcAft>
              <a:buClr>
                <a:srgbClr val="FFFFFF"/>
              </a:buClr>
              <a:buSzPts val="1100"/>
              <a:buFont typeface="IBM Plex Serif"/>
              <a:buChar char="■"/>
              <a:defRPr>
                <a:solidFill>
                  <a:srgbClr val="FFFFFF"/>
                </a:solidFill>
              </a:defRPr>
            </a:lvl6pPr>
            <a:lvl7pPr indent="-298450" lvl="6" marL="3200400">
              <a:spcBef>
                <a:spcPts val="0"/>
              </a:spcBef>
              <a:spcAft>
                <a:spcPts val="0"/>
              </a:spcAft>
              <a:buClr>
                <a:srgbClr val="FFFFFF"/>
              </a:buClr>
              <a:buSzPts val="1100"/>
              <a:buFont typeface="IBM Plex Serif"/>
              <a:buChar char="●"/>
              <a:defRPr>
                <a:solidFill>
                  <a:srgbClr val="FFFFFF"/>
                </a:solidFill>
              </a:defRPr>
            </a:lvl7pPr>
            <a:lvl8pPr indent="-298450" lvl="7" marL="3657600">
              <a:spcBef>
                <a:spcPts val="0"/>
              </a:spcBef>
              <a:spcAft>
                <a:spcPts val="0"/>
              </a:spcAft>
              <a:buClr>
                <a:srgbClr val="FFFFFF"/>
              </a:buClr>
              <a:buSzPts val="1100"/>
              <a:buFont typeface="IBM Plex Serif"/>
              <a:buChar char="○"/>
              <a:defRPr>
                <a:solidFill>
                  <a:srgbClr val="FFFFFF"/>
                </a:solidFill>
              </a:defRPr>
            </a:lvl8pPr>
            <a:lvl9pPr indent="-298450" lvl="8" marL="4114800">
              <a:spcBef>
                <a:spcPts val="0"/>
              </a:spcBef>
              <a:spcAft>
                <a:spcPts val="0"/>
              </a:spcAft>
              <a:buClr>
                <a:srgbClr val="FFFFFF"/>
              </a:buClr>
              <a:buSzPts val="1100"/>
              <a:buFont typeface="IBM Plex Serif"/>
              <a:buChar char="■"/>
              <a:defRPr>
                <a:solidFill>
                  <a:srgbClr val="FFFFFF"/>
                </a:solidFill>
              </a:defRPr>
            </a:lvl9pPr>
          </a:lstStyle>
          <a:p/>
        </p:txBody>
      </p:sp>
      <p:sp>
        <p:nvSpPr>
          <p:cNvPr id="143" name="Google Shape;143;p23"/>
          <p:cNvSpPr txBox="1"/>
          <p:nvPr>
            <p:ph idx="4" type="subTitle"/>
          </p:nvPr>
        </p:nvSpPr>
        <p:spPr>
          <a:xfrm>
            <a:off x="4565075" y="3225275"/>
            <a:ext cx="4109400" cy="503100"/>
          </a:xfrm>
          <a:prstGeom prst="rect">
            <a:avLst/>
          </a:prstGeom>
        </p:spPr>
        <p:txBody>
          <a:bodyPr anchorCtr="0" anchor="ctr" bIns="91425" lIns="91425" spcFirstLastPara="1" rIns="91425" wrap="square" tIns="91425">
            <a:noAutofit/>
          </a:bodyPr>
          <a:lstStyle>
            <a:lvl1pPr lvl="0">
              <a:spcBef>
                <a:spcPts val="0"/>
              </a:spcBef>
              <a:spcAft>
                <a:spcPts val="0"/>
              </a:spcAft>
              <a:buClr>
                <a:srgbClr val="EFEFEF"/>
              </a:buClr>
              <a:buSzPts val="1600"/>
              <a:buFont typeface="Archivo"/>
              <a:buNone/>
              <a:defRPr b="1">
                <a:solidFill>
                  <a:srgbClr val="EFEFEF"/>
                </a:solidFill>
                <a:latin typeface="Archivo"/>
                <a:ea typeface="Archivo"/>
                <a:cs typeface="Archivo"/>
                <a:sym typeface="Archivo"/>
              </a:defRPr>
            </a:lvl1pPr>
            <a:lvl2pPr lvl="1">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2pPr>
            <a:lvl3pPr lvl="2">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3pPr>
            <a:lvl4pPr lvl="3">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4pPr>
            <a:lvl5pPr lvl="4">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5pPr>
            <a:lvl6pPr lvl="5">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6pPr>
            <a:lvl7pPr lvl="6">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7pPr>
            <a:lvl8pPr lvl="7">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8pPr>
            <a:lvl9pPr lvl="8">
              <a:spcBef>
                <a:spcPts val="0"/>
              </a:spcBef>
              <a:spcAft>
                <a:spcPts val="0"/>
              </a:spcAft>
              <a:buClr>
                <a:schemeClr val="dk2"/>
              </a:buClr>
              <a:buSzPts val="1600"/>
              <a:buFont typeface="Archivo"/>
              <a:buNone/>
              <a:defRPr b="1">
                <a:solidFill>
                  <a:schemeClr val="dk2"/>
                </a:solidFill>
                <a:latin typeface="Archivo"/>
                <a:ea typeface="Archivo"/>
                <a:cs typeface="Archivo"/>
                <a:sym typeface="Archivo"/>
              </a:defRPr>
            </a:lvl9pPr>
          </a:lstStyle>
          <a:p/>
        </p:txBody>
      </p:sp>
      <p:sp>
        <p:nvSpPr>
          <p:cNvPr id="144" name="Google Shape;144;p23"/>
          <p:cNvSpPr txBox="1"/>
          <p:nvPr>
            <p:ph idx="5" type="body"/>
          </p:nvPr>
        </p:nvSpPr>
        <p:spPr>
          <a:xfrm>
            <a:off x="4565075" y="3728375"/>
            <a:ext cx="4109400" cy="1098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rgbClr val="FFFFFF"/>
              </a:buClr>
              <a:buSzPts val="1100"/>
              <a:buFont typeface="IBM Plex Serif"/>
              <a:buChar char="●"/>
              <a:defRPr>
                <a:solidFill>
                  <a:srgbClr val="FFFFFF"/>
                </a:solidFill>
              </a:defRPr>
            </a:lvl1pPr>
            <a:lvl2pPr indent="-298450" lvl="1" marL="914400">
              <a:spcBef>
                <a:spcPts val="0"/>
              </a:spcBef>
              <a:spcAft>
                <a:spcPts val="0"/>
              </a:spcAft>
              <a:buClr>
                <a:srgbClr val="FFFFFF"/>
              </a:buClr>
              <a:buSzPts val="1100"/>
              <a:buFont typeface="IBM Plex Serif"/>
              <a:buChar char="○"/>
              <a:defRPr>
                <a:solidFill>
                  <a:srgbClr val="FFFFFF"/>
                </a:solidFill>
              </a:defRPr>
            </a:lvl2pPr>
            <a:lvl3pPr indent="-298450" lvl="2" marL="1371600">
              <a:spcBef>
                <a:spcPts val="0"/>
              </a:spcBef>
              <a:spcAft>
                <a:spcPts val="0"/>
              </a:spcAft>
              <a:buClr>
                <a:srgbClr val="FFFFFF"/>
              </a:buClr>
              <a:buSzPts val="1100"/>
              <a:buFont typeface="IBM Plex Serif"/>
              <a:buChar char="■"/>
              <a:defRPr>
                <a:solidFill>
                  <a:srgbClr val="FFFFFF"/>
                </a:solidFill>
              </a:defRPr>
            </a:lvl3pPr>
            <a:lvl4pPr indent="-298450" lvl="3" marL="1828800">
              <a:spcBef>
                <a:spcPts val="0"/>
              </a:spcBef>
              <a:spcAft>
                <a:spcPts val="0"/>
              </a:spcAft>
              <a:buClr>
                <a:srgbClr val="FFFFFF"/>
              </a:buClr>
              <a:buSzPts val="1100"/>
              <a:buFont typeface="IBM Plex Serif"/>
              <a:buChar char="●"/>
              <a:defRPr>
                <a:solidFill>
                  <a:srgbClr val="FFFFFF"/>
                </a:solidFill>
              </a:defRPr>
            </a:lvl4pPr>
            <a:lvl5pPr indent="-298450" lvl="4" marL="2286000">
              <a:spcBef>
                <a:spcPts val="0"/>
              </a:spcBef>
              <a:spcAft>
                <a:spcPts val="0"/>
              </a:spcAft>
              <a:buClr>
                <a:srgbClr val="FFFFFF"/>
              </a:buClr>
              <a:buSzPts val="1100"/>
              <a:buFont typeface="IBM Plex Serif"/>
              <a:buChar char="○"/>
              <a:defRPr>
                <a:solidFill>
                  <a:srgbClr val="FFFFFF"/>
                </a:solidFill>
              </a:defRPr>
            </a:lvl5pPr>
            <a:lvl6pPr indent="-298450" lvl="5" marL="2743200">
              <a:spcBef>
                <a:spcPts val="0"/>
              </a:spcBef>
              <a:spcAft>
                <a:spcPts val="0"/>
              </a:spcAft>
              <a:buClr>
                <a:srgbClr val="FFFFFF"/>
              </a:buClr>
              <a:buSzPts val="1100"/>
              <a:buFont typeface="IBM Plex Serif"/>
              <a:buChar char="■"/>
              <a:defRPr>
                <a:solidFill>
                  <a:srgbClr val="FFFFFF"/>
                </a:solidFill>
              </a:defRPr>
            </a:lvl6pPr>
            <a:lvl7pPr indent="-298450" lvl="6" marL="3200400">
              <a:spcBef>
                <a:spcPts val="0"/>
              </a:spcBef>
              <a:spcAft>
                <a:spcPts val="0"/>
              </a:spcAft>
              <a:buClr>
                <a:srgbClr val="FFFFFF"/>
              </a:buClr>
              <a:buSzPts val="1100"/>
              <a:buFont typeface="IBM Plex Serif"/>
              <a:buChar char="●"/>
              <a:defRPr>
                <a:solidFill>
                  <a:srgbClr val="FFFFFF"/>
                </a:solidFill>
              </a:defRPr>
            </a:lvl7pPr>
            <a:lvl8pPr indent="-298450" lvl="7" marL="3657600">
              <a:spcBef>
                <a:spcPts val="0"/>
              </a:spcBef>
              <a:spcAft>
                <a:spcPts val="0"/>
              </a:spcAft>
              <a:buClr>
                <a:srgbClr val="FFFFFF"/>
              </a:buClr>
              <a:buSzPts val="1100"/>
              <a:buFont typeface="IBM Plex Serif"/>
              <a:buChar char="○"/>
              <a:defRPr>
                <a:solidFill>
                  <a:srgbClr val="FFFFFF"/>
                </a:solidFill>
              </a:defRPr>
            </a:lvl8pPr>
            <a:lvl9pPr indent="-298450" lvl="8" marL="4114800">
              <a:spcBef>
                <a:spcPts val="0"/>
              </a:spcBef>
              <a:spcAft>
                <a:spcPts val="0"/>
              </a:spcAft>
              <a:buClr>
                <a:srgbClr val="FFFFFF"/>
              </a:buClr>
              <a:buSzPts val="1100"/>
              <a:buFont typeface="IBM Plex Serif"/>
              <a:buChar char="■"/>
              <a:defRPr>
                <a:solidFill>
                  <a:srgbClr val="FFFFFF"/>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blank">
  <p:cSld name="BLANK">
    <p:spTree>
      <p:nvGrpSpPr>
        <p:cNvPr id="145" name="Shape 145"/>
        <p:cNvGrpSpPr/>
        <p:nvPr/>
      </p:nvGrpSpPr>
      <p:grpSpPr>
        <a:xfrm>
          <a:off x="0" y="0"/>
          <a:ext cx="0" cy="0"/>
          <a:chOff x="0" y="0"/>
          <a:chExt cx="0" cy="0"/>
        </a:xfrm>
      </p:grpSpPr>
      <p:sp>
        <p:nvSpPr>
          <p:cNvPr id="146" name="Google Shape;146;p24"/>
          <p:cNvSpPr/>
          <p:nvPr>
            <p:ph idx="2" type="pic"/>
          </p:nvPr>
        </p:nvSpPr>
        <p:spPr>
          <a:xfrm>
            <a:off x="390550" y="516500"/>
            <a:ext cx="2736000" cy="4502100"/>
          </a:xfrm>
          <a:prstGeom prst="roundRect">
            <a:avLst>
              <a:gd fmla="val 4168" name="adj"/>
            </a:avLst>
          </a:prstGeom>
          <a:noFill/>
          <a:ln>
            <a:noFill/>
          </a:ln>
        </p:spPr>
      </p:sp>
      <p:sp>
        <p:nvSpPr>
          <p:cNvPr id="147" name="Google Shape;147;p24"/>
          <p:cNvSpPr/>
          <p:nvPr>
            <p:ph idx="3" type="pic"/>
          </p:nvPr>
        </p:nvSpPr>
        <p:spPr>
          <a:xfrm>
            <a:off x="3208850" y="516500"/>
            <a:ext cx="2736000" cy="2183400"/>
          </a:xfrm>
          <a:prstGeom prst="roundRect">
            <a:avLst>
              <a:gd fmla="val 4168" name="adj"/>
            </a:avLst>
          </a:prstGeom>
          <a:noFill/>
          <a:ln>
            <a:noFill/>
          </a:ln>
        </p:spPr>
      </p:sp>
      <p:sp>
        <p:nvSpPr>
          <p:cNvPr id="148" name="Google Shape;148;p24"/>
          <p:cNvSpPr/>
          <p:nvPr>
            <p:ph idx="4" type="pic"/>
          </p:nvPr>
        </p:nvSpPr>
        <p:spPr>
          <a:xfrm>
            <a:off x="3208850" y="2786900"/>
            <a:ext cx="2736000" cy="2231700"/>
          </a:xfrm>
          <a:prstGeom prst="roundRect">
            <a:avLst>
              <a:gd fmla="val 4168" name="adj"/>
            </a:avLst>
          </a:prstGeom>
          <a:noFill/>
          <a:ln>
            <a:noFill/>
          </a:ln>
        </p:spPr>
      </p:sp>
      <p:sp>
        <p:nvSpPr>
          <p:cNvPr id="149" name="Google Shape;149;p24"/>
          <p:cNvSpPr/>
          <p:nvPr>
            <p:ph idx="5" type="pic"/>
          </p:nvPr>
        </p:nvSpPr>
        <p:spPr>
          <a:xfrm>
            <a:off x="6027150" y="2174900"/>
            <a:ext cx="2736000" cy="2843700"/>
          </a:xfrm>
          <a:prstGeom prst="roundRect">
            <a:avLst>
              <a:gd fmla="val 4168" name="adj"/>
            </a:avLst>
          </a:prstGeom>
          <a:noFill/>
          <a:ln>
            <a:noFill/>
          </a:ln>
        </p:spPr>
      </p:sp>
      <p:sp>
        <p:nvSpPr>
          <p:cNvPr id="150" name="Google Shape;150;p24"/>
          <p:cNvSpPr/>
          <p:nvPr>
            <p:ph idx="6" type="pic"/>
          </p:nvPr>
        </p:nvSpPr>
        <p:spPr>
          <a:xfrm>
            <a:off x="6027150" y="516500"/>
            <a:ext cx="2736000" cy="1566300"/>
          </a:xfrm>
          <a:prstGeom prst="roundRect">
            <a:avLst>
              <a:gd fmla="val 4168" name="adj"/>
            </a:avLst>
          </a:prstGeom>
          <a:noFill/>
          <a:ln>
            <a:noFill/>
          </a:ln>
        </p:spPr>
      </p:sp>
      <p:sp>
        <p:nvSpPr>
          <p:cNvPr id="151" name="Google Shape;151;p2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solidFill>
                  <a:schemeClr val="tx1"/>
                </a:solidFill>
              </a:defRPr>
            </a:lvl1pPr>
            <a:lvl2pPr lvl="1">
              <a:buNone/>
              <a:defRPr sz="1300">
                <a:solidFill>
                  <a:schemeClr val="tx1"/>
                </a:solidFill>
              </a:defRPr>
            </a:lvl2pPr>
            <a:lvl3pPr lvl="2">
              <a:buNone/>
              <a:defRPr sz="1300">
                <a:solidFill>
                  <a:schemeClr val="tx1"/>
                </a:solidFill>
              </a:defRPr>
            </a:lvl3pPr>
            <a:lvl4pPr lvl="3">
              <a:buNone/>
              <a:defRPr sz="1300">
                <a:solidFill>
                  <a:schemeClr val="tx1"/>
                </a:solidFill>
              </a:defRPr>
            </a:lvl4pPr>
            <a:lvl5pPr lvl="4">
              <a:buNone/>
              <a:defRPr sz="1300">
                <a:solidFill>
                  <a:schemeClr val="tx1"/>
                </a:solidFill>
              </a:defRPr>
            </a:lvl5pPr>
            <a:lvl6pPr lvl="5">
              <a:buNone/>
              <a:defRPr sz="1300">
                <a:solidFill>
                  <a:schemeClr val="tx1"/>
                </a:solidFill>
              </a:defRPr>
            </a:lvl6pPr>
            <a:lvl7pPr lvl="6">
              <a:buNone/>
              <a:defRPr sz="1300">
                <a:solidFill>
                  <a:schemeClr val="tx1"/>
                </a:solidFill>
              </a:defRPr>
            </a:lvl7pPr>
            <a:lvl8pPr lvl="7">
              <a:buNone/>
              <a:defRPr sz="1300">
                <a:solidFill>
                  <a:schemeClr val="tx1"/>
                </a:solidFill>
              </a:defRPr>
            </a:lvl8pPr>
            <a:lvl9pPr lvl="8">
              <a:buNone/>
              <a:defRPr sz="1300">
                <a:solidFill>
                  <a:schemeClr val="tx1"/>
                </a:solidFill>
              </a:defRPr>
            </a:lvl9pPr>
          </a:lstStyle>
          <a:p>
            <a:pPr indent="0" lvl="0" marL="0" rtl="0" algn="l">
              <a:spcBef>
                <a:spcPts val="0"/>
              </a:spcBef>
              <a:spcAft>
                <a:spcPts val="0"/>
              </a:spcAft>
              <a:buNone/>
            </a:pPr>
            <a:fld id="{00000000-1234-1234-1234-123412341234}" type="slidenum">
              <a:rPr lang="en"/>
              <a:t>‹#›</a:t>
            </a:fld>
            <a:endParaRPr/>
          </a:p>
        </p:txBody>
      </p:sp>
      <p:cxnSp>
        <p:nvCxnSpPr>
          <p:cNvPr id="152" name="Google Shape;152;p24"/>
          <p:cNvCxnSpPr/>
          <p:nvPr/>
        </p:nvCxnSpPr>
        <p:spPr>
          <a:xfrm>
            <a:off x="390550" y="378925"/>
            <a:ext cx="8372700" cy="0"/>
          </a:xfrm>
          <a:prstGeom prst="straightConnector1">
            <a:avLst/>
          </a:prstGeom>
          <a:noFill/>
          <a:ln cap="flat" cmpd="sng" w="9525">
            <a:solidFill>
              <a:schemeClr val="lt2"/>
            </a:solidFill>
            <a:prstDash val="solid"/>
            <a:round/>
            <a:headEnd len="med" w="med" type="none"/>
            <a:tailEnd len="med" w="med" type="none"/>
          </a:ln>
        </p:spPr>
      </p:cxnSp>
      <p:sp>
        <p:nvSpPr>
          <p:cNvPr id="153" name="Google Shape;153;p24"/>
          <p:cNvSpPr txBox="1"/>
          <p:nvPr>
            <p:ph idx="7" type="sldNum"/>
          </p:nvPr>
        </p:nvSpPr>
        <p:spPr>
          <a:xfrm>
            <a:off x="390559" y="40226"/>
            <a:ext cx="548700" cy="393600"/>
          </a:xfrm>
          <a:prstGeom prst="rect">
            <a:avLst/>
          </a:prstGeom>
          <a:noFill/>
          <a:ln>
            <a:noFill/>
          </a:ln>
        </p:spPr>
        <p:txBody>
          <a:bodyPr anchorCtr="0" anchor="t" bIns="91425" lIns="91425" spcFirstLastPara="1" rIns="91425" wrap="square" tIns="91425">
            <a:noAutofit/>
          </a:bodyPr>
          <a:lstStyle>
            <a:lvl1pPr lvl="0" rtl="0" algn="l">
              <a:buNone/>
              <a:defRPr sz="1000">
                <a:solidFill>
                  <a:schemeClr val="lt2"/>
                </a:solidFill>
                <a:latin typeface="Archivo"/>
                <a:ea typeface="Archivo"/>
                <a:cs typeface="Archivo"/>
                <a:sym typeface="Archivo"/>
              </a:defRPr>
            </a:lvl1pPr>
            <a:lvl2pPr lvl="1" rtl="0" algn="l">
              <a:buNone/>
              <a:defRPr sz="1000">
                <a:solidFill>
                  <a:schemeClr val="lt2"/>
                </a:solidFill>
                <a:latin typeface="Archivo"/>
                <a:ea typeface="Archivo"/>
                <a:cs typeface="Archivo"/>
                <a:sym typeface="Archivo"/>
              </a:defRPr>
            </a:lvl2pPr>
            <a:lvl3pPr lvl="2" rtl="0" algn="l">
              <a:buNone/>
              <a:defRPr sz="1000">
                <a:solidFill>
                  <a:schemeClr val="lt2"/>
                </a:solidFill>
                <a:latin typeface="Archivo"/>
                <a:ea typeface="Archivo"/>
                <a:cs typeface="Archivo"/>
                <a:sym typeface="Archivo"/>
              </a:defRPr>
            </a:lvl3pPr>
            <a:lvl4pPr lvl="3" rtl="0" algn="l">
              <a:buNone/>
              <a:defRPr sz="1000">
                <a:solidFill>
                  <a:schemeClr val="lt2"/>
                </a:solidFill>
                <a:latin typeface="Archivo"/>
                <a:ea typeface="Archivo"/>
                <a:cs typeface="Archivo"/>
                <a:sym typeface="Archivo"/>
              </a:defRPr>
            </a:lvl4pPr>
            <a:lvl5pPr lvl="4" rtl="0" algn="l">
              <a:buNone/>
              <a:defRPr sz="1000">
                <a:solidFill>
                  <a:schemeClr val="lt2"/>
                </a:solidFill>
                <a:latin typeface="Archivo"/>
                <a:ea typeface="Archivo"/>
                <a:cs typeface="Archivo"/>
                <a:sym typeface="Archivo"/>
              </a:defRPr>
            </a:lvl5pPr>
            <a:lvl6pPr lvl="5" rtl="0" algn="l">
              <a:buNone/>
              <a:defRPr sz="1000">
                <a:solidFill>
                  <a:schemeClr val="lt2"/>
                </a:solidFill>
                <a:latin typeface="Archivo"/>
                <a:ea typeface="Archivo"/>
                <a:cs typeface="Archivo"/>
                <a:sym typeface="Archivo"/>
              </a:defRPr>
            </a:lvl6pPr>
            <a:lvl7pPr lvl="6" rtl="0" algn="l">
              <a:buNone/>
              <a:defRPr sz="1000">
                <a:solidFill>
                  <a:schemeClr val="lt2"/>
                </a:solidFill>
                <a:latin typeface="Archivo"/>
                <a:ea typeface="Archivo"/>
                <a:cs typeface="Archivo"/>
                <a:sym typeface="Archivo"/>
              </a:defRPr>
            </a:lvl7pPr>
            <a:lvl8pPr lvl="7" rtl="0" algn="l">
              <a:buNone/>
              <a:defRPr sz="1000">
                <a:solidFill>
                  <a:schemeClr val="lt2"/>
                </a:solidFill>
                <a:latin typeface="Archivo"/>
                <a:ea typeface="Archivo"/>
                <a:cs typeface="Archivo"/>
                <a:sym typeface="Archivo"/>
              </a:defRPr>
            </a:lvl8pPr>
            <a:lvl9pPr lvl="8" rtl="0" algn="l">
              <a:buNone/>
              <a:defRPr sz="1000">
                <a:solidFill>
                  <a:schemeClr val="lt2"/>
                </a:solidFill>
                <a:latin typeface="Archivo"/>
                <a:ea typeface="Archivo"/>
                <a:cs typeface="Archivo"/>
                <a:sym typeface="Archiv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Divider">
  <p:cSld name="TITLE_1">
    <p:spTree>
      <p:nvGrpSpPr>
        <p:cNvPr id="154" name="Shape 154"/>
        <p:cNvGrpSpPr/>
        <p:nvPr/>
      </p:nvGrpSpPr>
      <p:grpSpPr>
        <a:xfrm>
          <a:off x="0" y="0"/>
          <a:ext cx="0" cy="0"/>
          <a:chOff x="0" y="0"/>
          <a:chExt cx="0" cy="0"/>
        </a:xfrm>
      </p:grpSpPr>
      <p:sp>
        <p:nvSpPr>
          <p:cNvPr id="155" name="Google Shape;155;p25"/>
          <p:cNvSpPr/>
          <p:nvPr>
            <p:ph idx="2" type="pic"/>
          </p:nvPr>
        </p:nvSpPr>
        <p:spPr>
          <a:xfrm>
            <a:off x="161800" y="148200"/>
            <a:ext cx="8830200" cy="4118700"/>
          </a:xfrm>
          <a:prstGeom prst="roundRect">
            <a:avLst>
              <a:gd fmla="val 4111" name="adj"/>
            </a:avLst>
          </a:prstGeom>
          <a:noFill/>
          <a:ln>
            <a:noFill/>
          </a:ln>
        </p:spPr>
      </p:sp>
      <p:sp>
        <p:nvSpPr>
          <p:cNvPr id="156" name="Google Shape;156;p25"/>
          <p:cNvSpPr txBox="1"/>
          <p:nvPr>
            <p:ph idx="1" type="subTitle"/>
          </p:nvPr>
        </p:nvSpPr>
        <p:spPr>
          <a:xfrm>
            <a:off x="156900" y="4448550"/>
            <a:ext cx="8830200" cy="503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2"/>
              </a:buClr>
              <a:buSzPts val="4000"/>
              <a:buFont typeface="IBM Plex Serif Medium"/>
              <a:buNone/>
              <a:defRPr sz="4000">
                <a:solidFill>
                  <a:schemeClr val="lt2"/>
                </a:solidFill>
                <a:latin typeface="IBM Plex Serif Medium"/>
                <a:ea typeface="IBM Plex Serif Medium"/>
                <a:cs typeface="IBM Plex Serif Medium"/>
                <a:sym typeface="IBM Plex Serif Medium"/>
              </a:defRPr>
            </a:lvl1pPr>
            <a:lvl2pPr lvl="1" algn="ctr">
              <a:spcBef>
                <a:spcPts val="0"/>
              </a:spcBef>
              <a:spcAft>
                <a:spcPts val="0"/>
              </a:spcAft>
              <a:buClr>
                <a:schemeClr val="lt2"/>
              </a:buClr>
              <a:buSzPts val="4000"/>
              <a:buFont typeface="IBM Plex Serif Medium"/>
              <a:buNone/>
              <a:defRPr sz="4000">
                <a:solidFill>
                  <a:schemeClr val="lt2"/>
                </a:solidFill>
                <a:latin typeface="IBM Plex Serif Medium"/>
                <a:ea typeface="IBM Plex Serif Medium"/>
                <a:cs typeface="IBM Plex Serif Medium"/>
                <a:sym typeface="IBM Plex Serif Medium"/>
              </a:defRPr>
            </a:lvl2pPr>
            <a:lvl3pPr lvl="2" algn="ctr">
              <a:spcBef>
                <a:spcPts val="0"/>
              </a:spcBef>
              <a:spcAft>
                <a:spcPts val="0"/>
              </a:spcAft>
              <a:buClr>
                <a:schemeClr val="lt2"/>
              </a:buClr>
              <a:buSzPts val="4000"/>
              <a:buFont typeface="IBM Plex Serif Medium"/>
              <a:buNone/>
              <a:defRPr sz="4000">
                <a:solidFill>
                  <a:schemeClr val="lt2"/>
                </a:solidFill>
                <a:latin typeface="IBM Plex Serif Medium"/>
                <a:ea typeface="IBM Plex Serif Medium"/>
                <a:cs typeface="IBM Plex Serif Medium"/>
                <a:sym typeface="IBM Plex Serif Medium"/>
              </a:defRPr>
            </a:lvl3pPr>
            <a:lvl4pPr lvl="3" algn="ctr">
              <a:spcBef>
                <a:spcPts val="0"/>
              </a:spcBef>
              <a:spcAft>
                <a:spcPts val="0"/>
              </a:spcAft>
              <a:buClr>
                <a:schemeClr val="lt2"/>
              </a:buClr>
              <a:buSzPts val="4000"/>
              <a:buFont typeface="IBM Plex Serif Medium"/>
              <a:buNone/>
              <a:defRPr sz="4000">
                <a:solidFill>
                  <a:schemeClr val="lt2"/>
                </a:solidFill>
                <a:latin typeface="IBM Plex Serif Medium"/>
                <a:ea typeface="IBM Plex Serif Medium"/>
                <a:cs typeface="IBM Plex Serif Medium"/>
                <a:sym typeface="IBM Plex Serif Medium"/>
              </a:defRPr>
            </a:lvl4pPr>
            <a:lvl5pPr lvl="4" algn="ctr">
              <a:spcBef>
                <a:spcPts val="0"/>
              </a:spcBef>
              <a:spcAft>
                <a:spcPts val="0"/>
              </a:spcAft>
              <a:buClr>
                <a:schemeClr val="lt2"/>
              </a:buClr>
              <a:buSzPts val="4000"/>
              <a:buFont typeface="IBM Plex Serif Medium"/>
              <a:buNone/>
              <a:defRPr sz="4000">
                <a:solidFill>
                  <a:schemeClr val="lt2"/>
                </a:solidFill>
                <a:latin typeface="IBM Plex Serif Medium"/>
                <a:ea typeface="IBM Plex Serif Medium"/>
                <a:cs typeface="IBM Plex Serif Medium"/>
                <a:sym typeface="IBM Plex Serif Medium"/>
              </a:defRPr>
            </a:lvl5pPr>
            <a:lvl6pPr lvl="5" algn="ctr">
              <a:spcBef>
                <a:spcPts val="0"/>
              </a:spcBef>
              <a:spcAft>
                <a:spcPts val="0"/>
              </a:spcAft>
              <a:buClr>
                <a:schemeClr val="lt2"/>
              </a:buClr>
              <a:buSzPts val="4000"/>
              <a:buFont typeface="IBM Plex Serif Medium"/>
              <a:buNone/>
              <a:defRPr sz="4000">
                <a:solidFill>
                  <a:schemeClr val="lt2"/>
                </a:solidFill>
                <a:latin typeface="IBM Plex Serif Medium"/>
                <a:ea typeface="IBM Plex Serif Medium"/>
                <a:cs typeface="IBM Plex Serif Medium"/>
                <a:sym typeface="IBM Plex Serif Medium"/>
              </a:defRPr>
            </a:lvl6pPr>
            <a:lvl7pPr lvl="6" algn="ctr">
              <a:spcBef>
                <a:spcPts val="0"/>
              </a:spcBef>
              <a:spcAft>
                <a:spcPts val="0"/>
              </a:spcAft>
              <a:buClr>
                <a:schemeClr val="lt2"/>
              </a:buClr>
              <a:buSzPts val="4000"/>
              <a:buFont typeface="IBM Plex Serif Medium"/>
              <a:buNone/>
              <a:defRPr sz="4000">
                <a:solidFill>
                  <a:schemeClr val="lt2"/>
                </a:solidFill>
                <a:latin typeface="IBM Plex Serif Medium"/>
                <a:ea typeface="IBM Plex Serif Medium"/>
                <a:cs typeface="IBM Plex Serif Medium"/>
                <a:sym typeface="IBM Plex Serif Medium"/>
              </a:defRPr>
            </a:lvl7pPr>
            <a:lvl8pPr lvl="7" algn="ctr">
              <a:spcBef>
                <a:spcPts val="0"/>
              </a:spcBef>
              <a:spcAft>
                <a:spcPts val="0"/>
              </a:spcAft>
              <a:buClr>
                <a:schemeClr val="lt2"/>
              </a:buClr>
              <a:buSzPts val="4000"/>
              <a:buFont typeface="IBM Plex Serif Medium"/>
              <a:buNone/>
              <a:defRPr sz="4000">
                <a:solidFill>
                  <a:schemeClr val="lt2"/>
                </a:solidFill>
                <a:latin typeface="IBM Plex Serif Medium"/>
                <a:ea typeface="IBM Plex Serif Medium"/>
                <a:cs typeface="IBM Plex Serif Medium"/>
                <a:sym typeface="IBM Plex Serif Medium"/>
              </a:defRPr>
            </a:lvl8pPr>
            <a:lvl9pPr lvl="8" algn="ctr">
              <a:spcBef>
                <a:spcPts val="0"/>
              </a:spcBef>
              <a:spcAft>
                <a:spcPts val="0"/>
              </a:spcAft>
              <a:buClr>
                <a:schemeClr val="lt2"/>
              </a:buClr>
              <a:buSzPts val="4000"/>
              <a:buFont typeface="IBM Plex Serif Medium"/>
              <a:buNone/>
              <a:defRPr sz="4000">
                <a:solidFill>
                  <a:schemeClr val="lt2"/>
                </a:solidFill>
                <a:latin typeface="IBM Plex Serif Medium"/>
                <a:ea typeface="IBM Plex Serif Medium"/>
                <a:cs typeface="IBM Plex Serif Medium"/>
                <a:sym typeface="IBM Plex Serif Medium"/>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p:cSld name="CUSTOM">
    <p:spTree>
      <p:nvGrpSpPr>
        <p:cNvPr id="157" name="Shape 157"/>
        <p:cNvGrpSpPr/>
        <p:nvPr/>
      </p:nvGrpSpPr>
      <p:grpSpPr>
        <a:xfrm>
          <a:off x="0" y="0"/>
          <a:ext cx="0" cy="0"/>
          <a:chOff x="0" y="0"/>
          <a:chExt cx="0" cy="0"/>
        </a:xfrm>
      </p:grpSpPr>
      <p:sp>
        <p:nvSpPr>
          <p:cNvPr id="158" name="Google Shape;158;p26"/>
          <p:cNvSpPr/>
          <p:nvPr>
            <p:ph idx="2" type="pic"/>
          </p:nvPr>
        </p:nvSpPr>
        <p:spPr>
          <a:xfrm>
            <a:off x="4572100" y="194400"/>
            <a:ext cx="4368600" cy="4754700"/>
          </a:xfrm>
          <a:prstGeom prst="roundRect">
            <a:avLst>
              <a:gd fmla="val 3533" name="adj"/>
            </a:avLst>
          </a:prstGeom>
          <a:noFill/>
          <a:ln>
            <a:noFill/>
          </a:ln>
        </p:spPr>
      </p:sp>
      <p:sp>
        <p:nvSpPr>
          <p:cNvPr id="159" name="Google Shape;159;p26"/>
          <p:cNvSpPr txBox="1"/>
          <p:nvPr>
            <p:ph idx="1" type="subTitle"/>
          </p:nvPr>
        </p:nvSpPr>
        <p:spPr>
          <a:xfrm>
            <a:off x="391925" y="2038075"/>
            <a:ext cx="3737400" cy="503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4000"/>
              <a:buFont typeface="IBM Plex Serif Medium"/>
              <a:buNone/>
              <a:defRPr sz="4000">
                <a:solidFill>
                  <a:schemeClr val="lt1"/>
                </a:solidFill>
                <a:latin typeface="IBM Plex Serif Medium"/>
                <a:ea typeface="IBM Plex Serif Medium"/>
                <a:cs typeface="IBM Plex Serif Medium"/>
                <a:sym typeface="IBM Plex Serif Medium"/>
              </a:defRPr>
            </a:lvl1pPr>
            <a:lvl2pPr lvl="1" algn="ctr">
              <a:spcBef>
                <a:spcPts val="0"/>
              </a:spcBef>
              <a:spcAft>
                <a:spcPts val="0"/>
              </a:spcAft>
              <a:buClr>
                <a:schemeClr val="lt1"/>
              </a:buClr>
              <a:buSzPts val="4000"/>
              <a:buFont typeface="IBM Plex Serif Medium"/>
              <a:buNone/>
              <a:defRPr sz="4000">
                <a:solidFill>
                  <a:schemeClr val="lt1"/>
                </a:solidFill>
                <a:latin typeface="IBM Plex Serif Medium"/>
                <a:ea typeface="IBM Plex Serif Medium"/>
                <a:cs typeface="IBM Plex Serif Medium"/>
                <a:sym typeface="IBM Plex Serif Medium"/>
              </a:defRPr>
            </a:lvl2pPr>
            <a:lvl3pPr lvl="2" algn="ctr">
              <a:spcBef>
                <a:spcPts val="0"/>
              </a:spcBef>
              <a:spcAft>
                <a:spcPts val="0"/>
              </a:spcAft>
              <a:buClr>
                <a:schemeClr val="lt1"/>
              </a:buClr>
              <a:buSzPts val="4000"/>
              <a:buFont typeface="IBM Plex Serif Medium"/>
              <a:buNone/>
              <a:defRPr sz="4000">
                <a:solidFill>
                  <a:schemeClr val="lt1"/>
                </a:solidFill>
                <a:latin typeface="IBM Plex Serif Medium"/>
                <a:ea typeface="IBM Plex Serif Medium"/>
                <a:cs typeface="IBM Plex Serif Medium"/>
                <a:sym typeface="IBM Plex Serif Medium"/>
              </a:defRPr>
            </a:lvl3pPr>
            <a:lvl4pPr lvl="3" algn="ctr">
              <a:spcBef>
                <a:spcPts val="0"/>
              </a:spcBef>
              <a:spcAft>
                <a:spcPts val="0"/>
              </a:spcAft>
              <a:buClr>
                <a:schemeClr val="lt1"/>
              </a:buClr>
              <a:buSzPts val="4000"/>
              <a:buFont typeface="IBM Plex Serif Medium"/>
              <a:buNone/>
              <a:defRPr sz="4000">
                <a:solidFill>
                  <a:schemeClr val="lt1"/>
                </a:solidFill>
                <a:latin typeface="IBM Plex Serif Medium"/>
                <a:ea typeface="IBM Plex Serif Medium"/>
                <a:cs typeface="IBM Plex Serif Medium"/>
                <a:sym typeface="IBM Plex Serif Medium"/>
              </a:defRPr>
            </a:lvl4pPr>
            <a:lvl5pPr lvl="4" algn="ctr">
              <a:spcBef>
                <a:spcPts val="0"/>
              </a:spcBef>
              <a:spcAft>
                <a:spcPts val="0"/>
              </a:spcAft>
              <a:buClr>
                <a:schemeClr val="lt1"/>
              </a:buClr>
              <a:buSzPts val="4000"/>
              <a:buFont typeface="IBM Plex Serif Medium"/>
              <a:buNone/>
              <a:defRPr sz="4000">
                <a:solidFill>
                  <a:schemeClr val="lt1"/>
                </a:solidFill>
                <a:latin typeface="IBM Plex Serif Medium"/>
                <a:ea typeface="IBM Plex Serif Medium"/>
                <a:cs typeface="IBM Plex Serif Medium"/>
                <a:sym typeface="IBM Plex Serif Medium"/>
              </a:defRPr>
            </a:lvl5pPr>
            <a:lvl6pPr lvl="5" algn="ctr">
              <a:spcBef>
                <a:spcPts val="0"/>
              </a:spcBef>
              <a:spcAft>
                <a:spcPts val="0"/>
              </a:spcAft>
              <a:buClr>
                <a:schemeClr val="lt1"/>
              </a:buClr>
              <a:buSzPts val="4000"/>
              <a:buFont typeface="IBM Plex Serif Medium"/>
              <a:buNone/>
              <a:defRPr sz="4000">
                <a:solidFill>
                  <a:schemeClr val="lt1"/>
                </a:solidFill>
                <a:latin typeface="IBM Plex Serif Medium"/>
                <a:ea typeface="IBM Plex Serif Medium"/>
                <a:cs typeface="IBM Plex Serif Medium"/>
                <a:sym typeface="IBM Plex Serif Medium"/>
              </a:defRPr>
            </a:lvl6pPr>
            <a:lvl7pPr lvl="6" algn="ctr">
              <a:spcBef>
                <a:spcPts val="0"/>
              </a:spcBef>
              <a:spcAft>
                <a:spcPts val="0"/>
              </a:spcAft>
              <a:buClr>
                <a:schemeClr val="lt1"/>
              </a:buClr>
              <a:buSzPts val="4000"/>
              <a:buFont typeface="IBM Plex Serif Medium"/>
              <a:buNone/>
              <a:defRPr sz="4000">
                <a:solidFill>
                  <a:schemeClr val="lt1"/>
                </a:solidFill>
                <a:latin typeface="IBM Plex Serif Medium"/>
                <a:ea typeface="IBM Plex Serif Medium"/>
                <a:cs typeface="IBM Plex Serif Medium"/>
                <a:sym typeface="IBM Plex Serif Medium"/>
              </a:defRPr>
            </a:lvl7pPr>
            <a:lvl8pPr lvl="7" algn="ctr">
              <a:spcBef>
                <a:spcPts val="0"/>
              </a:spcBef>
              <a:spcAft>
                <a:spcPts val="0"/>
              </a:spcAft>
              <a:buClr>
                <a:schemeClr val="lt1"/>
              </a:buClr>
              <a:buSzPts val="4000"/>
              <a:buFont typeface="IBM Plex Serif Medium"/>
              <a:buNone/>
              <a:defRPr sz="4000">
                <a:solidFill>
                  <a:schemeClr val="lt1"/>
                </a:solidFill>
                <a:latin typeface="IBM Plex Serif Medium"/>
                <a:ea typeface="IBM Plex Serif Medium"/>
                <a:cs typeface="IBM Plex Serif Medium"/>
                <a:sym typeface="IBM Plex Serif Medium"/>
              </a:defRPr>
            </a:lvl8pPr>
            <a:lvl9pPr lvl="8" algn="ctr">
              <a:spcBef>
                <a:spcPts val="0"/>
              </a:spcBef>
              <a:spcAft>
                <a:spcPts val="0"/>
              </a:spcAft>
              <a:buClr>
                <a:schemeClr val="lt1"/>
              </a:buClr>
              <a:buSzPts val="4000"/>
              <a:buFont typeface="IBM Plex Serif Medium"/>
              <a:buNone/>
              <a:defRPr sz="4000">
                <a:solidFill>
                  <a:schemeClr val="lt1"/>
                </a:solidFill>
                <a:latin typeface="IBM Plex Serif Medium"/>
                <a:ea typeface="IBM Plex Serif Medium"/>
                <a:cs typeface="IBM Plex Serif Medium"/>
                <a:sym typeface="IBM Plex Serif Medium"/>
              </a:defRPr>
            </a:lvl9pPr>
          </a:lstStyle>
          <a:p/>
        </p:txBody>
      </p:sp>
      <p:sp>
        <p:nvSpPr>
          <p:cNvPr id="160" name="Google Shape;160;p26"/>
          <p:cNvSpPr txBox="1"/>
          <p:nvPr>
            <p:ph idx="3" type="subTitle"/>
          </p:nvPr>
        </p:nvSpPr>
        <p:spPr>
          <a:xfrm>
            <a:off x="1272125" y="3330763"/>
            <a:ext cx="1977000" cy="503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600"/>
              <a:buFont typeface="Archivo Medium"/>
              <a:buNone/>
              <a:defRPr>
                <a:solidFill>
                  <a:schemeClr val="lt1"/>
                </a:solidFill>
                <a:latin typeface="Archivo Medium"/>
                <a:ea typeface="Archivo Medium"/>
                <a:cs typeface="Archivo Medium"/>
                <a:sym typeface="Archivo Medium"/>
              </a:defRPr>
            </a:lvl1pPr>
            <a:lvl2pPr lvl="1" algn="ctr">
              <a:spcBef>
                <a:spcPts val="0"/>
              </a:spcBef>
              <a:spcAft>
                <a:spcPts val="0"/>
              </a:spcAft>
              <a:buClr>
                <a:schemeClr val="lt1"/>
              </a:buClr>
              <a:buSzPts val="1600"/>
              <a:buFont typeface="Archivo Medium"/>
              <a:buNone/>
              <a:defRPr>
                <a:solidFill>
                  <a:schemeClr val="lt1"/>
                </a:solidFill>
                <a:latin typeface="Archivo Medium"/>
                <a:ea typeface="Archivo Medium"/>
                <a:cs typeface="Archivo Medium"/>
                <a:sym typeface="Archivo Medium"/>
              </a:defRPr>
            </a:lvl2pPr>
            <a:lvl3pPr lvl="2" algn="ctr">
              <a:spcBef>
                <a:spcPts val="0"/>
              </a:spcBef>
              <a:spcAft>
                <a:spcPts val="0"/>
              </a:spcAft>
              <a:buClr>
                <a:schemeClr val="lt1"/>
              </a:buClr>
              <a:buSzPts val="1600"/>
              <a:buFont typeface="Archivo Medium"/>
              <a:buNone/>
              <a:defRPr>
                <a:solidFill>
                  <a:schemeClr val="lt1"/>
                </a:solidFill>
                <a:latin typeface="Archivo Medium"/>
                <a:ea typeface="Archivo Medium"/>
                <a:cs typeface="Archivo Medium"/>
                <a:sym typeface="Archivo Medium"/>
              </a:defRPr>
            </a:lvl3pPr>
            <a:lvl4pPr lvl="3" algn="ctr">
              <a:spcBef>
                <a:spcPts val="0"/>
              </a:spcBef>
              <a:spcAft>
                <a:spcPts val="0"/>
              </a:spcAft>
              <a:buClr>
                <a:schemeClr val="lt1"/>
              </a:buClr>
              <a:buSzPts val="1600"/>
              <a:buFont typeface="Archivo Medium"/>
              <a:buNone/>
              <a:defRPr>
                <a:solidFill>
                  <a:schemeClr val="lt1"/>
                </a:solidFill>
                <a:latin typeface="Archivo Medium"/>
                <a:ea typeface="Archivo Medium"/>
                <a:cs typeface="Archivo Medium"/>
                <a:sym typeface="Archivo Medium"/>
              </a:defRPr>
            </a:lvl4pPr>
            <a:lvl5pPr lvl="4" algn="ctr">
              <a:spcBef>
                <a:spcPts val="0"/>
              </a:spcBef>
              <a:spcAft>
                <a:spcPts val="0"/>
              </a:spcAft>
              <a:buClr>
                <a:schemeClr val="lt1"/>
              </a:buClr>
              <a:buSzPts val="1600"/>
              <a:buFont typeface="Archivo Medium"/>
              <a:buNone/>
              <a:defRPr>
                <a:solidFill>
                  <a:schemeClr val="lt1"/>
                </a:solidFill>
                <a:latin typeface="Archivo Medium"/>
                <a:ea typeface="Archivo Medium"/>
                <a:cs typeface="Archivo Medium"/>
                <a:sym typeface="Archivo Medium"/>
              </a:defRPr>
            </a:lvl5pPr>
            <a:lvl6pPr lvl="5" algn="ctr">
              <a:spcBef>
                <a:spcPts val="0"/>
              </a:spcBef>
              <a:spcAft>
                <a:spcPts val="0"/>
              </a:spcAft>
              <a:buClr>
                <a:schemeClr val="lt1"/>
              </a:buClr>
              <a:buSzPts val="1600"/>
              <a:buFont typeface="Archivo Medium"/>
              <a:buNone/>
              <a:defRPr>
                <a:solidFill>
                  <a:schemeClr val="lt1"/>
                </a:solidFill>
                <a:latin typeface="Archivo Medium"/>
                <a:ea typeface="Archivo Medium"/>
                <a:cs typeface="Archivo Medium"/>
                <a:sym typeface="Archivo Medium"/>
              </a:defRPr>
            </a:lvl6pPr>
            <a:lvl7pPr lvl="6" algn="ctr">
              <a:spcBef>
                <a:spcPts val="0"/>
              </a:spcBef>
              <a:spcAft>
                <a:spcPts val="0"/>
              </a:spcAft>
              <a:buClr>
                <a:schemeClr val="lt1"/>
              </a:buClr>
              <a:buSzPts val="1600"/>
              <a:buFont typeface="Archivo Medium"/>
              <a:buNone/>
              <a:defRPr>
                <a:solidFill>
                  <a:schemeClr val="lt1"/>
                </a:solidFill>
                <a:latin typeface="Archivo Medium"/>
                <a:ea typeface="Archivo Medium"/>
                <a:cs typeface="Archivo Medium"/>
                <a:sym typeface="Archivo Medium"/>
              </a:defRPr>
            </a:lvl7pPr>
            <a:lvl8pPr lvl="7" algn="ctr">
              <a:spcBef>
                <a:spcPts val="0"/>
              </a:spcBef>
              <a:spcAft>
                <a:spcPts val="0"/>
              </a:spcAft>
              <a:buClr>
                <a:schemeClr val="lt1"/>
              </a:buClr>
              <a:buSzPts val="1600"/>
              <a:buFont typeface="Archivo Medium"/>
              <a:buNone/>
              <a:defRPr>
                <a:solidFill>
                  <a:schemeClr val="lt1"/>
                </a:solidFill>
                <a:latin typeface="Archivo Medium"/>
                <a:ea typeface="Archivo Medium"/>
                <a:cs typeface="Archivo Medium"/>
                <a:sym typeface="Archivo Medium"/>
              </a:defRPr>
            </a:lvl8pPr>
            <a:lvl9pPr lvl="8" algn="ctr">
              <a:spcBef>
                <a:spcPts val="0"/>
              </a:spcBef>
              <a:spcAft>
                <a:spcPts val="0"/>
              </a:spcAft>
              <a:buClr>
                <a:schemeClr val="lt1"/>
              </a:buClr>
              <a:buSzPts val="1600"/>
              <a:buFont typeface="Archivo Medium"/>
              <a:buNone/>
              <a:defRPr>
                <a:solidFill>
                  <a:schemeClr val="lt1"/>
                </a:solidFill>
                <a:latin typeface="Archivo Medium"/>
                <a:ea typeface="Archivo Medium"/>
                <a:cs typeface="Archivo Medium"/>
                <a:sym typeface="Archivo Medium"/>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s Kit">
  <p:cSld name="CUSTOM_1">
    <p:spTree>
      <p:nvGrpSpPr>
        <p:cNvPr id="161" name="Shape 161"/>
        <p:cNvGrpSpPr/>
        <p:nvPr/>
      </p:nvGrpSpPr>
      <p:grpSpPr>
        <a:xfrm>
          <a:off x="0" y="0"/>
          <a:ext cx="0" cy="0"/>
          <a:chOff x="0" y="0"/>
          <a:chExt cx="0" cy="0"/>
        </a:xfrm>
      </p:grpSpPr>
      <p:sp>
        <p:nvSpPr>
          <p:cNvPr id="162" name="Google Shape;162;p27"/>
          <p:cNvSpPr/>
          <p:nvPr>
            <p:ph idx="2" type="pic"/>
          </p:nvPr>
        </p:nvSpPr>
        <p:spPr>
          <a:xfrm>
            <a:off x="236850" y="2068225"/>
            <a:ext cx="8661300" cy="2851800"/>
          </a:xfrm>
          <a:prstGeom prst="roundRect">
            <a:avLst>
              <a:gd fmla="val 7221" name="adj"/>
            </a:avLst>
          </a:prstGeom>
          <a:noFill/>
          <a:ln>
            <a:noFill/>
          </a:ln>
        </p:spPr>
      </p:sp>
      <p:sp>
        <p:nvSpPr>
          <p:cNvPr id="163" name="Google Shape;163;p27"/>
          <p:cNvSpPr txBox="1"/>
          <p:nvPr>
            <p:ph idx="1" type="subTitle"/>
          </p:nvPr>
        </p:nvSpPr>
        <p:spPr>
          <a:xfrm>
            <a:off x="390550" y="630775"/>
            <a:ext cx="2266200" cy="5031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1pPr>
            <a:lvl2pPr lvl="1">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2pPr>
            <a:lvl3pPr lvl="2">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3pPr>
            <a:lvl4pPr lvl="3">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4pPr>
            <a:lvl5pPr lvl="4">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5pPr>
            <a:lvl6pPr lvl="5">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6pPr>
            <a:lvl7pPr lvl="6">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7pPr>
            <a:lvl8pPr lvl="7">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8pPr>
            <a:lvl9pPr lvl="8">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9pPr>
          </a:lstStyle>
          <a:p/>
        </p:txBody>
      </p:sp>
      <p:sp>
        <p:nvSpPr>
          <p:cNvPr id="164" name="Google Shape;164;p27"/>
          <p:cNvSpPr txBox="1"/>
          <p:nvPr>
            <p:ph idx="3" type="body"/>
          </p:nvPr>
        </p:nvSpPr>
        <p:spPr>
          <a:xfrm>
            <a:off x="390550" y="1133875"/>
            <a:ext cx="2266200" cy="6825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dk1"/>
              </a:buClr>
              <a:buSzPts val="1100"/>
              <a:buFont typeface="IBM Plex Serif"/>
              <a:buChar char="●"/>
              <a:defRPr/>
            </a:lvl1pPr>
            <a:lvl2pPr indent="-298450" lvl="1" marL="914400">
              <a:spcBef>
                <a:spcPts val="0"/>
              </a:spcBef>
              <a:spcAft>
                <a:spcPts val="0"/>
              </a:spcAft>
              <a:buClr>
                <a:schemeClr val="dk1"/>
              </a:buClr>
              <a:buSzPts val="1100"/>
              <a:buFont typeface="IBM Plex Serif"/>
              <a:buChar char="○"/>
              <a:defRPr/>
            </a:lvl2pPr>
            <a:lvl3pPr indent="-298450" lvl="2" marL="1371600">
              <a:spcBef>
                <a:spcPts val="0"/>
              </a:spcBef>
              <a:spcAft>
                <a:spcPts val="0"/>
              </a:spcAft>
              <a:buClr>
                <a:schemeClr val="dk1"/>
              </a:buClr>
              <a:buSzPts val="1100"/>
              <a:buFont typeface="IBM Plex Serif"/>
              <a:buChar char="■"/>
              <a:defRPr/>
            </a:lvl3pPr>
            <a:lvl4pPr indent="-298450" lvl="3" marL="1828800">
              <a:spcBef>
                <a:spcPts val="0"/>
              </a:spcBef>
              <a:spcAft>
                <a:spcPts val="0"/>
              </a:spcAft>
              <a:buClr>
                <a:schemeClr val="dk1"/>
              </a:buClr>
              <a:buSzPts val="1100"/>
              <a:buFont typeface="IBM Plex Serif"/>
              <a:buChar char="●"/>
              <a:defRPr/>
            </a:lvl4pPr>
            <a:lvl5pPr indent="-298450" lvl="4" marL="2286000">
              <a:spcBef>
                <a:spcPts val="0"/>
              </a:spcBef>
              <a:spcAft>
                <a:spcPts val="0"/>
              </a:spcAft>
              <a:buClr>
                <a:schemeClr val="dk1"/>
              </a:buClr>
              <a:buSzPts val="1100"/>
              <a:buFont typeface="IBM Plex Serif"/>
              <a:buChar char="○"/>
              <a:defRPr/>
            </a:lvl5pPr>
            <a:lvl6pPr indent="-298450" lvl="5" marL="2743200">
              <a:spcBef>
                <a:spcPts val="0"/>
              </a:spcBef>
              <a:spcAft>
                <a:spcPts val="0"/>
              </a:spcAft>
              <a:buClr>
                <a:schemeClr val="dk1"/>
              </a:buClr>
              <a:buSzPts val="1100"/>
              <a:buFont typeface="IBM Plex Serif"/>
              <a:buChar char="■"/>
              <a:defRPr/>
            </a:lvl6pPr>
            <a:lvl7pPr indent="-298450" lvl="6" marL="3200400">
              <a:spcBef>
                <a:spcPts val="0"/>
              </a:spcBef>
              <a:spcAft>
                <a:spcPts val="0"/>
              </a:spcAft>
              <a:buClr>
                <a:schemeClr val="dk1"/>
              </a:buClr>
              <a:buSzPts val="1100"/>
              <a:buFont typeface="IBM Plex Serif"/>
              <a:buChar char="●"/>
              <a:defRPr/>
            </a:lvl7pPr>
            <a:lvl8pPr indent="-298450" lvl="7" marL="3657600">
              <a:spcBef>
                <a:spcPts val="0"/>
              </a:spcBef>
              <a:spcAft>
                <a:spcPts val="0"/>
              </a:spcAft>
              <a:buClr>
                <a:schemeClr val="dk1"/>
              </a:buClr>
              <a:buSzPts val="1100"/>
              <a:buFont typeface="IBM Plex Serif"/>
              <a:buChar char="○"/>
              <a:defRPr/>
            </a:lvl8pPr>
            <a:lvl9pPr indent="-298450" lvl="8" marL="4114800">
              <a:spcBef>
                <a:spcPts val="0"/>
              </a:spcBef>
              <a:spcAft>
                <a:spcPts val="0"/>
              </a:spcAft>
              <a:buClr>
                <a:schemeClr val="dk1"/>
              </a:buClr>
              <a:buSzPts val="1100"/>
              <a:buFont typeface="IBM Plex Serif"/>
              <a:buChar char="■"/>
              <a:defRPr/>
            </a:lvl9pPr>
          </a:lstStyle>
          <a:p/>
        </p:txBody>
      </p:sp>
      <p:sp>
        <p:nvSpPr>
          <p:cNvPr id="165" name="Google Shape;165;p27"/>
          <p:cNvSpPr txBox="1"/>
          <p:nvPr>
            <p:ph idx="4" type="subTitle"/>
          </p:nvPr>
        </p:nvSpPr>
        <p:spPr>
          <a:xfrm>
            <a:off x="3434400" y="630775"/>
            <a:ext cx="2266200" cy="5031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1pPr>
            <a:lvl2pPr lvl="1">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2pPr>
            <a:lvl3pPr lvl="2">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3pPr>
            <a:lvl4pPr lvl="3">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4pPr>
            <a:lvl5pPr lvl="4">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5pPr>
            <a:lvl6pPr lvl="5">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6pPr>
            <a:lvl7pPr lvl="6">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7pPr>
            <a:lvl8pPr lvl="7">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8pPr>
            <a:lvl9pPr lvl="8">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9pPr>
          </a:lstStyle>
          <a:p/>
        </p:txBody>
      </p:sp>
      <p:sp>
        <p:nvSpPr>
          <p:cNvPr id="166" name="Google Shape;166;p27"/>
          <p:cNvSpPr txBox="1"/>
          <p:nvPr>
            <p:ph idx="5" type="body"/>
          </p:nvPr>
        </p:nvSpPr>
        <p:spPr>
          <a:xfrm>
            <a:off x="3434400" y="1133875"/>
            <a:ext cx="2266200" cy="6825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dk1"/>
              </a:buClr>
              <a:buSzPts val="1100"/>
              <a:buFont typeface="IBM Plex Serif"/>
              <a:buChar char="●"/>
              <a:defRPr/>
            </a:lvl1pPr>
            <a:lvl2pPr indent="-298450" lvl="1" marL="914400">
              <a:spcBef>
                <a:spcPts val="0"/>
              </a:spcBef>
              <a:spcAft>
                <a:spcPts val="0"/>
              </a:spcAft>
              <a:buClr>
                <a:schemeClr val="dk1"/>
              </a:buClr>
              <a:buSzPts val="1100"/>
              <a:buFont typeface="IBM Plex Serif"/>
              <a:buChar char="○"/>
              <a:defRPr/>
            </a:lvl2pPr>
            <a:lvl3pPr indent="-298450" lvl="2" marL="1371600">
              <a:spcBef>
                <a:spcPts val="0"/>
              </a:spcBef>
              <a:spcAft>
                <a:spcPts val="0"/>
              </a:spcAft>
              <a:buClr>
                <a:schemeClr val="dk1"/>
              </a:buClr>
              <a:buSzPts val="1100"/>
              <a:buFont typeface="IBM Plex Serif"/>
              <a:buChar char="■"/>
              <a:defRPr/>
            </a:lvl3pPr>
            <a:lvl4pPr indent="-298450" lvl="3" marL="1828800">
              <a:spcBef>
                <a:spcPts val="0"/>
              </a:spcBef>
              <a:spcAft>
                <a:spcPts val="0"/>
              </a:spcAft>
              <a:buClr>
                <a:schemeClr val="dk1"/>
              </a:buClr>
              <a:buSzPts val="1100"/>
              <a:buFont typeface="IBM Plex Serif"/>
              <a:buChar char="●"/>
              <a:defRPr/>
            </a:lvl4pPr>
            <a:lvl5pPr indent="-298450" lvl="4" marL="2286000">
              <a:spcBef>
                <a:spcPts val="0"/>
              </a:spcBef>
              <a:spcAft>
                <a:spcPts val="0"/>
              </a:spcAft>
              <a:buClr>
                <a:schemeClr val="dk1"/>
              </a:buClr>
              <a:buSzPts val="1100"/>
              <a:buFont typeface="IBM Plex Serif"/>
              <a:buChar char="○"/>
              <a:defRPr/>
            </a:lvl5pPr>
            <a:lvl6pPr indent="-298450" lvl="5" marL="2743200">
              <a:spcBef>
                <a:spcPts val="0"/>
              </a:spcBef>
              <a:spcAft>
                <a:spcPts val="0"/>
              </a:spcAft>
              <a:buClr>
                <a:schemeClr val="dk1"/>
              </a:buClr>
              <a:buSzPts val="1100"/>
              <a:buFont typeface="IBM Plex Serif"/>
              <a:buChar char="■"/>
              <a:defRPr/>
            </a:lvl6pPr>
            <a:lvl7pPr indent="-298450" lvl="6" marL="3200400">
              <a:spcBef>
                <a:spcPts val="0"/>
              </a:spcBef>
              <a:spcAft>
                <a:spcPts val="0"/>
              </a:spcAft>
              <a:buClr>
                <a:schemeClr val="dk1"/>
              </a:buClr>
              <a:buSzPts val="1100"/>
              <a:buFont typeface="IBM Plex Serif"/>
              <a:buChar char="●"/>
              <a:defRPr/>
            </a:lvl7pPr>
            <a:lvl8pPr indent="-298450" lvl="7" marL="3657600">
              <a:spcBef>
                <a:spcPts val="0"/>
              </a:spcBef>
              <a:spcAft>
                <a:spcPts val="0"/>
              </a:spcAft>
              <a:buClr>
                <a:schemeClr val="dk1"/>
              </a:buClr>
              <a:buSzPts val="1100"/>
              <a:buFont typeface="IBM Plex Serif"/>
              <a:buChar char="○"/>
              <a:defRPr/>
            </a:lvl8pPr>
            <a:lvl9pPr indent="-298450" lvl="8" marL="4114800">
              <a:spcBef>
                <a:spcPts val="0"/>
              </a:spcBef>
              <a:spcAft>
                <a:spcPts val="0"/>
              </a:spcAft>
              <a:buClr>
                <a:schemeClr val="dk1"/>
              </a:buClr>
              <a:buSzPts val="1100"/>
              <a:buFont typeface="IBM Plex Serif"/>
              <a:buChar char="■"/>
              <a:defRPr/>
            </a:lvl9pPr>
          </a:lstStyle>
          <a:p/>
        </p:txBody>
      </p:sp>
      <p:sp>
        <p:nvSpPr>
          <p:cNvPr id="167" name="Google Shape;167;p27"/>
          <p:cNvSpPr txBox="1"/>
          <p:nvPr>
            <p:ph idx="6" type="subTitle"/>
          </p:nvPr>
        </p:nvSpPr>
        <p:spPr>
          <a:xfrm>
            <a:off x="6478250" y="630775"/>
            <a:ext cx="2266200" cy="5031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1pPr>
            <a:lvl2pPr lvl="1">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2pPr>
            <a:lvl3pPr lvl="2">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3pPr>
            <a:lvl4pPr lvl="3">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4pPr>
            <a:lvl5pPr lvl="4">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5pPr>
            <a:lvl6pPr lvl="5">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6pPr>
            <a:lvl7pPr lvl="6">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7pPr>
            <a:lvl8pPr lvl="7">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8pPr>
            <a:lvl9pPr lvl="8">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9pPr>
          </a:lstStyle>
          <a:p/>
        </p:txBody>
      </p:sp>
      <p:sp>
        <p:nvSpPr>
          <p:cNvPr id="168" name="Google Shape;168;p27"/>
          <p:cNvSpPr txBox="1"/>
          <p:nvPr>
            <p:ph idx="7" type="body"/>
          </p:nvPr>
        </p:nvSpPr>
        <p:spPr>
          <a:xfrm>
            <a:off x="6478250" y="1133875"/>
            <a:ext cx="2266200" cy="6825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dk1"/>
              </a:buClr>
              <a:buSzPts val="1100"/>
              <a:buFont typeface="IBM Plex Serif"/>
              <a:buChar char="●"/>
              <a:defRPr/>
            </a:lvl1pPr>
            <a:lvl2pPr indent="-298450" lvl="1" marL="914400">
              <a:spcBef>
                <a:spcPts val="0"/>
              </a:spcBef>
              <a:spcAft>
                <a:spcPts val="0"/>
              </a:spcAft>
              <a:buClr>
                <a:schemeClr val="dk1"/>
              </a:buClr>
              <a:buSzPts val="1100"/>
              <a:buFont typeface="IBM Plex Serif"/>
              <a:buChar char="○"/>
              <a:defRPr/>
            </a:lvl2pPr>
            <a:lvl3pPr indent="-298450" lvl="2" marL="1371600">
              <a:spcBef>
                <a:spcPts val="0"/>
              </a:spcBef>
              <a:spcAft>
                <a:spcPts val="0"/>
              </a:spcAft>
              <a:buClr>
                <a:schemeClr val="dk1"/>
              </a:buClr>
              <a:buSzPts val="1100"/>
              <a:buFont typeface="IBM Plex Serif"/>
              <a:buChar char="■"/>
              <a:defRPr/>
            </a:lvl3pPr>
            <a:lvl4pPr indent="-298450" lvl="3" marL="1828800">
              <a:spcBef>
                <a:spcPts val="0"/>
              </a:spcBef>
              <a:spcAft>
                <a:spcPts val="0"/>
              </a:spcAft>
              <a:buClr>
                <a:schemeClr val="dk1"/>
              </a:buClr>
              <a:buSzPts val="1100"/>
              <a:buFont typeface="IBM Plex Serif"/>
              <a:buChar char="●"/>
              <a:defRPr/>
            </a:lvl4pPr>
            <a:lvl5pPr indent="-298450" lvl="4" marL="2286000">
              <a:spcBef>
                <a:spcPts val="0"/>
              </a:spcBef>
              <a:spcAft>
                <a:spcPts val="0"/>
              </a:spcAft>
              <a:buClr>
                <a:schemeClr val="dk1"/>
              </a:buClr>
              <a:buSzPts val="1100"/>
              <a:buFont typeface="IBM Plex Serif"/>
              <a:buChar char="○"/>
              <a:defRPr/>
            </a:lvl5pPr>
            <a:lvl6pPr indent="-298450" lvl="5" marL="2743200">
              <a:spcBef>
                <a:spcPts val="0"/>
              </a:spcBef>
              <a:spcAft>
                <a:spcPts val="0"/>
              </a:spcAft>
              <a:buClr>
                <a:schemeClr val="dk1"/>
              </a:buClr>
              <a:buSzPts val="1100"/>
              <a:buFont typeface="IBM Plex Serif"/>
              <a:buChar char="■"/>
              <a:defRPr/>
            </a:lvl6pPr>
            <a:lvl7pPr indent="-298450" lvl="6" marL="3200400">
              <a:spcBef>
                <a:spcPts val="0"/>
              </a:spcBef>
              <a:spcAft>
                <a:spcPts val="0"/>
              </a:spcAft>
              <a:buClr>
                <a:schemeClr val="dk1"/>
              </a:buClr>
              <a:buSzPts val="1100"/>
              <a:buFont typeface="IBM Plex Serif"/>
              <a:buChar char="●"/>
              <a:defRPr/>
            </a:lvl7pPr>
            <a:lvl8pPr indent="-298450" lvl="7" marL="3657600">
              <a:spcBef>
                <a:spcPts val="0"/>
              </a:spcBef>
              <a:spcAft>
                <a:spcPts val="0"/>
              </a:spcAft>
              <a:buClr>
                <a:schemeClr val="dk1"/>
              </a:buClr>
              <a:buSzPts val="1100"/>
              <a:buFont typeface="IBM Plex Serif"/>
              <a:buChar char="○"/>
              <a:defRPr/>
            </a:lvl8pPr>
            <a:lvl9pPr indent="-298450" lvl="8" marL="4114800">
              <a:spcBef>
                <a:spcPts val="0"/>
              </a:spcBef>
              <a:spcAft>
                <a:spcPts val="0"/>
              </a:spcAft>
              <a:buClr>
                <a:schemeClr val="dk1"/>
              </a:buClr>
              <a:buSzPts val="1100"/>
              <a:buFont typeface="IBM Plex Serif"/>
              <a:buChar char="■"/>
              <a:defRPr/>
            </a:lvl9pPr>
          </a:lstStyle>
          <a:p/>
        </p:txBody>
      </p:sp>
      <p:sp>
        <p:nvSpPr>
          <p:cNvPr id="169" name="Google Shape;169;p2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solidFill>
                  <a:schemeClr val="dk1"/>
                </a:solidFill>
                <a:latin typeface="IBM Plex Serif"/>
                <a:ea typeface="IBM Plex Serif"/>
                <a:cs typeface="IBM Plex Serif"/>
                <a:sym typeface="IBM Plex Serif"/>
              </a:defRPr>
            </a:lvl1pPr>
            <a:lvl2pPr lvl="1">
              <a:buNone/>
              <a:defRPr sz="1300">
                <a:solidFill>
                  <a:schemeClr val="dk1"/>
                </a:solidFill>
                <a:latin typeface="IBM Plex Serif"/>
                <a:ea typeface="IBM Plex Serif"/>
                <a:cs typeface="IBM Plex Serif"/>
                <a:sym typeface="IBM Plex Serif"/>
              </a:defRPr>
            </a:lvl2pPr>
            <a:lvl3pPr lvl="2">
              <a:buNone/>
              <a:defRPr sz="1300">
                <a:solidFill>
                  <a:schemeClr val="dk1"/>
                </a:solidFill>
                <a:latin typeface="IBM Plex Serif"/>
                <a:ea typeface="IBM Plex Serif"/>
                <a:cs typeface="IBM Plex Serif"/>
                <a:sym typeface="IBM Plex Serif"/>
              </a:defRPr>
            </a:lvl3pPr>
            <a:lvl4pPr lvl="3">
              <a:buNone/>
              <a:defRPr sz="1300">
                <a:solidFill>
                  <a:schemeClr val="dk1"/>
                </a:solidFill>
                <a:latin typeface="IBM Plex Serif"/>
                <a:ea typeface="IBM Plex Serif"/>
                <a:cs typeface="IBM Plex Serif"/>
                <a:sym typeface="IBM Plex Serif"/>
              </a:defRPr>
            </a:lvl4pPr>
            <a:lvl5pPr lvl="4">
              <a:buNone/>
              <a:defRPr sz="1300">
                <a:solidFill>
                  <a:schemeClr val="dk1"/>
                </a:solidFill>
                <a:latin typeface="IBM Plex Serif"/>
                <a:ea typeface="IBM Plex Serif"/>
                <a:cs typeface="IBM Plex Serif"/>
                <a:sym typeface="IBM Plex Serif"/>
              </a:defRPr>
            </a:lvl5pPr>
            <a:lvl6pPr lvl="5">
              <a:buNone/>
              <a:defRPr sz="1300">
                <a:solidFill>
                  <a:schemeClr val="dk1"/>
                </a:solidFill>
                <a:latin typeface="IBM Plex Serif"/>
                <a:ea typeface="IBM Plex Serif"/>
                <a:cs typeface="IBM Plex Serif"/>
                <a:sym typeface="IBM Plex Serif"/>
              </a:defRPr>
            </a:lvl6pPr>
            <a:lvl7pPr lvl="6">
              <a:buNone/>
              <a:defRPr sz="1300">
                <a:solidFill>
                  <a:schemeClr val="dk1"/>
                </a:solidFill>
                <a:latin typeface="IBM Plex Serif"/>
                <a:ea typeface="IBM Plex Serif"/>
                <a:cs typeface="IBM Plex Serif"/>
                <a:sym typeface="IBM Plex Serif"/>
              </a:defRPr>
            </a:lvl7pPr>
            <a:lvl8pPr lvl="7">
              <a:buNone/>
              <a:defRPr sz="1300">
                <a:solidFill>
                  <a:schemeClr val="dk1"/>
                </a:solidFill>
                <a:latin typeface="IBM Plex Serif"/>
                <a:ea typeface="IBM Plex Serif"/>
                <a:cs typeface="IBM Plex Serif"/>
                <a:sym typeface="IBM Plex Serif"/>
              </a:defRPr>
            </a:lvl8pPr>
            <a:lvl9pPr lvl="8">
              <a:buNone/>
              <a:defRPr sz="1300">
                <a:solidFill>
                  <a:schemeClr val="dk1"/>
                </a:solidFill>
                <a:latin typeface="IBM Plex Serif"/>
                <a:ea typeface="IBM Plex Serif"/>
                <a:cs typeface="IBM Plex Serif"/>
                <a:sym typeface="IBM Plex Serif"/>
              </a:defRPr>
            </a:lvl9pPr>
          </a:lstStyle>
          <a:p>
            <a:pPr indent="0" lvl="0" marL="0" rtl="0" algn="l">
              <a:spcBef>
                <a:spcPts val="0"/>
              </a:spcBef>
              <a:spcAft>
                <a:spcPts val="0"/>
              </a:spcAft>
              <a:buNone/>
            </a:pPr>
            <a:fld id="{00000000-1234-1234-1234-123412341234}" type="slidenum">
              <a:rPr lang="en"/>
              <a:t>‹#›</a:t>
            </a:fld>
            <a:endParaRPr/>
          </a:p>
        </p:txBody>
      </p:sp>
      <p:cxnSp>
        <p:nvCxnSpPr>
          <p:cNvPr id="170" name="Google Shape;170;p27"/>
          <p:cNvCxnSpPr/>
          <p:nvPr/>
        </p:nvCxnSpPr>
        <p:spPr>
          <a:xfrm>
            <a:off x="390550" y="378925"/>
            <a:ext cx="8372700" cy="0"/>
          </a:xfrm>
          <a:prstGeom prst="straightConnector1">
            <a:avLst/>
          </a:prstGeom>
          <a:noFill/>
          <a:ln cap="flat" cmpd="sng" w="9525">
            <a:solidFill>
              <a:schemeClr val="lt2"/>
            </a:solidFill>
            <a:prstDash val="solid"/>
            <a:round/>
            <a:headEnd len="med" w="med" type="none"/>
            <a:tailEnd len="med" w="med" type="none"/>
          </a:ln>
        </p:spPr>
      </p:cxnSp>
      <p:sp>
        <p:nvSpPr>
          <p:cNvPr id="171" name="Google Shape;171;p27"/>
          <p:cNvSpPr txBox="1"/>
          <p:nvPr>
            <p:ph idx="8" type="sldNum"/>
          </p:nvPr>
        </p:nvSpPr>
        <p:spPr>
          <a:xfrm>
            <a:off x="390559" y="40226"/>
            <a:ext cx="548700" cy="393600"/>
          </a:xfrm>
          <a:prstGeom prst="rect">
            <a:avLst/>
          </a:prstGeom>
          <a:noFill/>
          <a:ln>
            <a:noFill/>
          </a:ln>
        </p:spPr>
        <p:txBody>
          <a:bodyPr anchorCtr="0" anchor="t" bIns="91425" lIns="91425" spcFirstLastPara="1" rIns="91425" wrap="square" tIns="91425">
            <a:noAutofit/>
          </a:bodyPr>
          <a:lstStyle>
            <a:lvl1pPr lvl="0" rtl="0" algn="l">
              <a:buNone/>
              <a:defRPr sz="1000">
                <a:solidFill>
                  <a:schemeClr val="lt2"/>
                </a:solidFill>
                <a:latin typeface="Archivo"/>
                <a:ea typeface="Archivo"/>
                <a:cs typeface="Archivo"/>
                <a:sym typeface="Archivo"/>
              </a:defRPr>
            </a:lvl1pPr>
            <a:lvl2pPr lvl="1" rtl="0" algn="l">
              <a:buNone/>
              <a:defRPr sz="1000">
                <a:solidFill>
                  <a:schemeClr val="lt2"/>
                </a:solidFill>
                <a:latin typeface="Archivo"/>
                <a:ea typeface="Archivo"/>
                <a:cs typeface="Archivo"/>
                <a:sym typeface="Archivo"/>
              </a:defRPr>
            </a:lvl2pPr>
            <a:lvl3pPr lvl="2" rtl="0" algn="l">
              <a:buNone/>
              <a:defRPr sz="1000">
                <a:solidFill>
                  <a:schemeClr val="lt2"/>
                </a:solidFill>
                <a:latin typeface="Archivo"/>
                <a:ea typeface="Archivo"/>
                <a:cs typeface="Archivo"/>
                <a:sym typeface="Archivo"/>
              </a:defRPr>
            </a:lvl3pPr>
            <a:lvl4pPr lvl="3" rtl="0" algn="l">
              <a:buNone/>
              <a:defRPr sz="1000">
                <a:solidFill>
                  <a:schemeClr val="lt2"/>
                </a:solidFill>
                <a:latin typeface="Archivo"/>
                <a:ea typeface="Archivo"/>
                <a:cs typeface="Archivo"/>
                <a:sym typeface="Archivo"/>
              </a:defRPr>
            </a:lvl4pPr>
            <a:lvl5pPr lvl="4" rtl="0" algn="l">
              <a:buNone/>
              <a:defRPr sz="1000">
                <a:solidFill>
                  <a:schemeClr val="lt2"/>
                </a:solidFill>
                <a:latin typeface="Archivo"/>
                <a:ea typeface="Archivo"/>
                <a:cs typeface="Archivo"/>
                <a:sym typeface="Archivo"/>
              </a:defRPr>
            </a:lvl5pPr>
            <a:lvl6pPr lvl="5" rtl="0" algn="l">
              <a:buNone/>
              <a:defRPr sz="1000">
                <a:solidFill>
                  <a:schemeClr val="lt2"/>
                </a:solidFill>
                <a:latin typeface="Archivo"/>
                <a:ea typeface="Archivo"/>
                <a:cs typeface="Archivo"/>
                <a:sym typeface="Archivo"/>
              </a:defRPr>
            </a:lvl6pPr>
            <a:lvl7pPr lvl="6" rtl="0" algn="l">
              <a:buNone/>
              <a:defRPr sz="1000">
                <a:solidFill>
                  <a:schemeClr val="lt2"/>
                </a:solidFill>
                <a:latin typeface="Archivo"/>
                <a:ea typeface="Archivo"/>
                <a:cs typeface="Archivo"/>
                <a:sym typeface="Archivo"/>
              </a:defRPr>
            </a:lvl7pPr>
            <a:lvl8pPr lvl="7" rtl="0" algn="l">
              <a:buNone/>
              <a:defRPr sz="1000">
                <a:solidFill>
                  <a:schemeClr val="lt2"/>
                </a:solidFill>
                <a:latin typeface="Archivo"/>
                <a:ea typeface="Archivo"/>
                <a:cs typeface="Archivo"/>
                <a:sym typeface="Archivo"/>
              </a:defRPr>
            </a:lvl8pPr>
            <a:lvl9pPr lvl="8" rtl="0" algn="l">
              <a:buNone/>
              <a:defRPr sz="1000">
                <a:solidFill>
                  <a:schemeClr val="lt2"/>
                </a:solidFill>
                <a:latin typeface="Archivo"/>
                <a:ea typeface="Archivo"/>
                <a:cs typeface="Archivo"/>
                <a:sym typeface="Archiv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 Contact">
  <p:cSld name="CUSTOM_2">
    <p:spTree>
      <p:nvGrpSpPr>
        <p:cNvPr id="172" name="Shape 172"/>
        <p:cNvGrpSpPr/>
        <p:nvPr/>
      </p:nvGrpSpPr>
      <p:grpSpPr>
        <a:xfrm>
          <a:off x="0" y="0"/>
          <a:ext cx="0" cy="0"/>
          <a:chOff x="0" y="0"/>
          <a:chExt cx="0" cy="0"/>
        </a:xfrm>
      </p:grpSpPr>
      <p:sp>
        <p:nvSpPr>
          <p:cNvPr id="173" name="Google Shape;173;p28"/>
          <p:cNvSpPr/>
          <p:nvPr>
            <p:ph idx="2" type="pic"/>
          </p:nvPr>
        </p:nvSpPr>
        <p:spPr>
          <a:xfrm>
            <a:off x="3753475" y="661550"/>
            <a:ext cx="1101900" cy="1323300"/>
          </a:xfrm>
          <a:prstGeom prst="roundRect">
            <a:avLst>
              <a:gd fmla="val 49883" name="adj"/>
            </a:avLst>
          </a:prstGeom>
          <a:noFill/>
          <a:ln>
            <a:noFill/>
          </a:ln>
        </p:spPr>
      </p:sp>
      <p:sp>
        <p:nvSpPr>
          <p:cNvPr id="174" name="Google Shape;174;p28"/>
          <p:cNvSpPr/>
          <p:nvPr>
            <p:ph idx="3" type="pic"/>
          </p:nvPr>
        </p:nvSpPr>
        <p:spPr>
          <a:xfrm>
            <a:off x="5593875" y="661550"/>
            <a:ext cx="1101900" cy="1323300"/>
          </a:xfrm>
          <a:prstGeom prst="roundRect">
            <a:avLst>
              <a:gd fmla="val 49883" name="adj"/>
            </a:avLst>
          </a:prstGeom>
          <a:noFill/>
          <a:ln>
            <a:noFill/>
          </a:ln>
        </p:spPr>
      </p:sp>
      <p:sp>
        <p:nvSpPr>
          <p:cNvPr id="175" name="Google Shape;175;p28"/>
          <p:cNvSpPr/>
          <p:nvPr>
            <p:ph idx="4" type="pic"/>
          </p:nvPr>
        </p:nvSpPr>
        <p:spPr>
          <a:xfrm>
            <a:off x="7434275" y="661550"/>
            <a:ext cx="1101900" cy="1323300"/>
          </a:xfrm>
          <a:prstGeom prst="roundRect">
            <a:avLst>
              <a:gd fmla="val 49883" name="adj"/>
            </a:avLst>
          </a:prstGeom>
          <a:noFill/>
          <a:ln>
            <a:noFill/>
          </a:ln>
        </p:spPr>
      </p:sp>
      <p:sp>
        <p:nvSpPr>
          <p:cNvPr id="176" name="Google Shape;176;p28"/>
          <p:cNvSpPr/>
          <p:nvPr>
            <p:ph idx="5" type="pic"/>
          </p:nvPr>
        </p:nvSpPr>
        <p:spPr>
          <a:xfrm>
            <a:off x="3753475" y="2823850"/>
            <a:ext cx="1101900" cy="1323300"/>
          </a:xfrm>
          <a:prstGeom prst="roundRect">
            <a:avLst>
              <a:gd fmla="val 49883" name="adj"/>
            </a:avLst>
          </a:prstGeom>
          <a:noFill/>
          <a:ln>
            <a:noFill/>
          </a:ln>
        </p:spPr>
      </p:sp>
      <p:sp>
        <p:nvSpPr>
          <p:cNvPr id="177" name="Google Shape;177;p28"/>
          <p:cNvSpPr/>
          <p:nvPr>
            <p:ph idx="6" type="pic"/>
          </p:nvPr>
        </p:nvSpPr>
        <p:spPr>
          <a:xfrm>
            <a:off x="5593875" y="2823850"/>
            <a:ext cx="1101900" cy="1323300"/>
          </a:xfrm>
          <a:prstGeom prst="roundRect">
            <a:avLst>
              <a:gd fmla="val 49883" name="adj"/>
            </a:avLst>
          </a:prstGeom>
          <a:noFill/>
          <a:ln>
            <a:noFill/>
          </a:ln>
        </p:spPr>
      </p:sp>
      <p:sp>
        <p:nvSpPr>
          <p:cNvPr id="178" name="Google Shape;178;p28"/>
          <p:cNvSpPr/>
          <p:nvPr>
            <p:ph idx="7" type="pic"/>
          </p:nvPr>
        </p:nvSpPr>
        <p:spPr>
          <a:xfrm>
            <a:off x="7434275" y="2823850"/>
            <a:ext cx="1101900" cy="1323300"/>
          </a:xfrm>
          <a:prstGeom prst="roundRect">
            <a:avLst>
              <a:gd fmla="val 49883" name="adj"/>
            </a:avLst>
          </a:prstGeom>
          <a:noFill/>
          <a:ln>
            <a:noFill/>
          </a:ln>
        </p:spPr>
      </p:sp>
      <p:sp>
        <p:nvSpPr>
          <p:cNvPr id="179" name="Google Shape;179;p28"/>
          <p:cNvSpPr/>
          <p:nvPr>
            <p:ph idx="8" type="pic"/>
          </p:nvPr>
        </p:nvSpPr>
        <p:spPr>
          <a:xfrm>
            <a:off x="390550" y="661550"/>
            <a:ext cx="2726400" cy="4131300"/>
          </a:xfrm>
          <a:prstGeom prst="roundRect">
            <a:avLst>
              <a:gd fmla="val 49883" name="adj"/>
            </a:avLst>
          </a:prstGeom>
          <a:noFill/>
          <a:ln>
            <a:noFill/>
          </a:ln>
        </p:spPr>
      </p:sp>
      <p:sp>
        <p:nvSpPr>
          <p:cNvPr id="180" name="Google Shape;180;p28"/>
          <p:cNvSpPr txBox="1"/>
          <p:nvPr>
            <p:ph idx="1" type="subTitle"/>
          </p:nvPr>
        </p:nvSpPr>
        <p:spPr>
          <a:xfrm>
            <a:off x="3541225" y="2028625"/>
            <a:ext cx="1526400" cy="5031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rgbClr val="EFEFEF"/>
              </a:buClr>
              <a:buSzPts val="1600"/>
              <a:buFont typeface="Archivo"/>
              <a:buNone/>
              <a:defRPr b="1">
                <a:solidFill>
                  <a:srgbClr val="EFEFEF"/>
                </a:solidFill>
                <a:latin typeface="Archivo"/>
                <a:ea typeface="Archivo"/>
                <a:cs typeface="Archivo"/>
                <a:sym typeface="Archivo"/>
              </a:defRPr>
            </a:lvl1pPr>
            <a:lvl2pPr lvl="1"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2pPr>
            <a:lvl3pPr lvl="2"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3pPr>
            <a:lvl4pPr lvl="3"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4pPr>
            <a:lvl5pPr lvl="4"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5pPr>
            <a:lvl6pPr lvl="5"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6pPr>
            <a:lvl7pPr lvl="6"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7pPr>
            <a:lvl8pPr lvl="7"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8pPr>
            <a:lvl9pPr lvl="8"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9pPr>
          </a:lstStyle>
          <a:p/>
        </p:txBody>
      </p:sp>
      <p:sp>
        <p:nvSpPr>
          <p:cNvPr id="181" name="Google Shape;181;p28"/>
          <p:cNvSpPr txBox="1"/>
          <p:nvPr>
            <p:ph idx="9" type="body"/>
          </p:nvPr>
        </p:nvSpPr>
        <p:spPr>
          <a:xfrm>
            <a:off x="3541225" y="2421825"/>
            <a:ext cx="1526400" cy="217500"/>
          </a:xfrm>
          <a:prstGeom prst="rect">
            <a:avLst/>
          </a:prstGeom>
        </p:spPr>
        <p:txBody>
          <a:bodyPr anchorCtr="0" anchor="t" bIns="91425" lIns="91425" spcFirstLastPara="1" rIns="91425" wrap="square" tIns="91425">
            <a:noAutofit/>
          </a:bodyPr>
          <a:lstStyle>
            <a:lvl1pPr indent="-298450" lvl="0" marL="457200" algn="ctr">
              <a:spcBef>
                <a:spcPts val="0"/>
              </a:spcBef>
              <a:spcAft>
                <a:spcPts val="0"/>
              </a:spcAft>
              <a:buClr>
                <a:srgbClr val="FFFFFF"/>
              </a:buClr>
              <a:buSzPts val="1100"/>
              <a:buFont typeface="IBM Plex Serif"/>
              <a:buChar char="●"/>
              <a:defRPr>
                <a:solidFill>
                  <a:srgbClr val="FFFFFF"/>
                </a:solidFill>
              </a:defRPr>
            </a:lvl1pPr>
            <a:lvl2pPr indent="-298450" lvl="1" marL="914400" algn="ctr">
              <a:spcBef>
                <a:spcPts val="0"/>
              </a:spcBef>
              <a:spcAft>
                <a:spcPts val="0"/>
              </a:spcAft>
              <a:buClr>
                <a:schemeClr val="dk1"/>
              </a:buClr>
              <a:buSzPts val="1100"/>
              <a:buFont typeface="IBM Plex Serif"/>
              <a:buChar char="○"/>
              <a:defRPr/>
            </a:lvl2pPr>
            <a:lvl3pPr indent="-298450" lvl="2" marL="1371600" algn="ctr">
              <a:spcBef>
                <a:spcPts val="0"/>
              </a:spcBef>
              <a:spcAft>
                <a:spcPts val="0"/>
              </a:spcAft>
              <a:buClr>
                <a:schemeClr val="dk1"/>
              </a:buClr>
              <a:buSzPts val="1100"/>
              <a:buFont typeface="IBM Plex Serif"/>
              <a:buChar char="■"/>
              <a:defRPr/>
            </a:lvl3pPr>
            <a:lvl4pPr indent="-298450" lvl="3" marL="1828800" algn="ctr">
              <a:spcBef>
                <a:spcPts val="0"/>
              </a:spcBef>
              <a:spcAft>
                <a:spcPts val="0"/>
              </a:spcAft>
              <a:buClr>
                <a:schemeClr val="dk1"/>
              </a:buClr>
              <a:buSzPts val="1100"/>
              <a:buFont typeface="IBM Plex Serif"/>
              <a:buChar char="●"/>
              <a:defRPr/>
            </a:lvl4pPr>
            <a:lvl5pPr indent="-298450" lvl="4" marL="2286000" algn="ctr">
              <a:spcBef>
                <a:spcPts val="0"/>
              </a:spcBef>
              <a:spcAft>
                <a:spcPts val="0"/>
              </a:spcAft>
              <a:buClr>
                <a:schemeClr val="dk1"/>
              </a:buClr>
              <a:buSzPts val="1100"/>
              <a:buFont typeface="IBM Plex Serif"/>
              <a:buChar char="○"/>
              <a:defRPr/>
            </a:lvl5pPr>
            <a:lvl6pPr indent="-298450" lvl="5" marL="2743200" algn="ctr">
              <a:spcBef>
                <a:spcPts val="0"/>
              </a:spcBef>
              <a:spcAft>
                <a:spcPts val="0"/>
              </a:spcAft>
              <a:buClr>
                <a:schemeClr val="dk1"/>
              </a:buClr>
              <a:buSzPts val="1100"/>
              <a:buFont typeface="IBM Plex Serif"/>
              <a:buChar char="■"/>
              <a:defRPr/>
            </a:lvl6pPr>
            <a:lvl7pPr indent="-298450" lvl="6" marL="3200400" algn="ctr">
              <a:spcBef>
                <a:spcPts val="0"/>
              </a:spcBef>
              <a:spcAft>
                <a:spcPts val="0"/>
              </a:spcAft>
              <a:buClr>
                <a:schemeClr val="dk1"/>
              </a:buClr>
              <a:buSzPts val="1100"/>
              <a:buFont typeface="IBM Plex Serif"/>
              <a:buChar char="●"/>
              <a:defRPr/>
            </a:lvl7pPr>
            <a:lvl8pPr indent="-298450" lvl="7" marL="3657600" algn="ctr">
              <a:spcBef>
                <a:spcPts val="0"/>
              </a:spcBef>
              <a:spcAft>
                <a:spcPts val="0"/>
              </a:spcAft>
              <a:buClr>
                <a:schemeClr val="dk1"/>
              </a:buClr>
              <a:buSzPts val="1100"/>
              <a:buFont typeface="IBM Plex Serif"/>
              <a:buChar char="○"/>
              <a:defRPr/>
            </a:lvl8pPr>
            <a:lvl9pPr indent="-298450" lvl="8" marL="4114800" algn="ctr">
              <a:spcBef>
                <a:spcPts val="0"/>
              </a:spcBef>
              <a:spcAft>
                <a:spcPts val="0"/>
              </a:spcAft>
              <a:buClr>
                <a:schemeClr val="dk1"/>
              </a:buClr>
              <a:buSzPts val="1100"/>
              <a:buFont typeface="IBM Plex Serif"/>
              <a:buChar char="■"/>
              <a:defRPr/>
            </a:lvl9pPr>
          </a:lstStyle>
          <a:p/>
        </p:txBody>
      </p:sp>
      <p:sp>
        <p:nvSpPr>
          <p:cNvPr id="182" name="Google Shape;182;p28"/>
          <p:cNvSpPr txBox="1"/>
          <p:nvPr>
            <p:ph idx="13" type="subTitle"/>
          </p:nvPr>
        </p:nvSpPr>
        <p:spPr>
          <a:xfrm>
            <a:off x="5381625" y="2028625"/>
            <a:ext cx="1526400" cy="5031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rgbClr val="EFEFEF"/>
              </a:buClr>
              <a:buSzPts val="1600"/>
              <a:buFont typeface="Archivo"/>
              <a:buNone/>
              <a:defRPr b="1">
                <a:solidFill>
                  <a:srgbClr val="EFEFEF"/>
                </a:solidFill>
                <a:latin typeface="Archivo"/>
                <a:ea typeface="Archivo"/>
                <a:cs typeface="Archivo"/>
                <a:sym typeface="Archivo"/>
              </a:defRPr>
            </a:lvl1pPr>
            <a:lvl2pPr lvl="1"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2pPr>
            <a:lvl3pPr lvl="2"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3pPr>
            <a:lvl4pPr lvl="3"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4pPr>
            <a:lvl5pPr lvl="4"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5pPr>
            <a:lvl6pPr lvl="5"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6pPr>
            <a:lvl7pPr lvl="6"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7pPr>
            <a:lvl8pPr lvl="7"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8pPr>
            <a:lvl9pPr lvl="8"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9pPr>
          </a:lstStyle>
          <a:p/>
        </p:txBody>
      </p:sp>
      <p:sp>
        <p:nvSpPr>
          <p:cNvPr id="183" name="Google Shape;183;p28"/>
          <p:cNvSpPr txBox="1"/>
          <p:nvPr>
            <p:ph idx="14" type="body"/>
          </p:nvPr>
        </p:nvSpPr>
        <p:spPr>
          <a:xfrm>
            <a:off x="5381625" y="2421825"/>
            <a:ext cx="1526400" cy="217500"/>
          </a:xfrm>
          <a:prstGeom prst="rect">
            <a:avLst/>
          </a:prstGeom>
        </p:spPr>
        <p:txBody>
          <a:bodyPr anchorCtr="0" anchor="t" bIns="91425" lIns="91425" spcFirstLastPara="1" rIns="91425" wrap="square" tIns="91425">
            <a:noAutofit/>
          </a:bodyPr>
          <a:lstStyle>
            <a:lvl1pPr indent="-298450" lvl="0" marL="457200" algn="ctr">
              <a:spcBef>
                <a:spcPts val="0"/>
              </a:spcBef>
              <a:spcAft>
                <a:spcPts val="0"/>
              </a:spcAft>
              <a:buClr>
                <a:srgbClr val="FFFFFF"/>
              </a:buClr>
              <a:buSzPts val="1100"/>
              <a:buFont typeface="IBM Plex Serif"/>
              <a:buChar char="●"/>
              <a:defRPr>
                <a:solidFill>
                  <a:srgbClr val="FFFFFF"/>
                </a:solidFill>
              </a:defRPr>
            </a:lvl1pPr>
            <a:lvl2pPr indent="-298450" lvl="1" marL="914400" algn="ctr">
              <a:spcBef>
                <a:spcPts val="0"/>
              </a:spcBef>
              <a:spcAft>
                <a:spcPts val="0"/>
              </a:spcAft>
              <a:buClr>
                <a:schemeClr val="dk1"/>
              </a:buClr>
              <a:buSzPts val="1100"/>
              <a:buFont typeface="IBM Plex Serif"/>
              <a:buChar char="○"/>
              <a:defRPr/>
            </a:lvl2pPr>
            <a:lvl3pPr indent="-298450" lvl="2" marL="1371600" algn="ctr">
              <a:spcBef>
                <a:spcPts val="0"/>
              </a:spcBef>
              <a:spcAft>
                <a:spcPts val="0"/>
              </a:spcAft>
              <a:buClr>
                <a:schemeClr val="dk1"/>
              </a:buClr>
              <a:buSzPts val="1100"/>
              <a:buFont typeface="IBM Plex Serif"/>
              <a:buChar char="■"/>
              <a:defRPr/>
            </a:lvl3pPr>
            <a:lvl4pPr indent="-298450" lvl="3" marL="1828800" algn="ctr">
              <a:spcBef>
                <a:spcPts val="0"/>
              </a:spcBef>
              <a:spcAft>
                <a:spcPts val="0"/>
              </a:spcAft>
              <a:buClr>
                <a:schemeClr val="dk1"/>
              </a:buClr>
              <a:buSzPts val="1100"/>
              <a:buFont typeface="IBM Plex Serif"/>
              <a:buChar char="●"/>
              <a:defRPr/>
            </a:lvl4pPr>
            <a:lvl5pPr indent="-298450" lvl="4" marL="2286000" algn="ctr">
              <a:spcBef>
                <a:spcPts val="0"/>
              </a:spcBef>
              <a:spcAft>
                <a:spcPts val="0"/>
              </a:spcAft>
              <a:buClr>
                <a:schemeClr val="dk1"/>
              </a:buClr>
              <a:buSzPts val="1100"/>
              <a:buFont typeface="IBM Plex Serif"/>
              <a:buChar char="○"/>
              <a:defRPr/>
            </a:lvl5pPr>
            <a:lvl6pPr indent="-298450" lvl="5" marL="2743200" algn="ctr">
              <a:spcBef>
                <a:spcPts val="0"/>
              </a:spcBef>
              <a:spcAft>
                <a:spcPts val="0"/>
              </a:spcAft>
              <a:buClr>
                <a:schemeClr val="dk1"/>
              </a:buClr>
              <a:buSzPts val="1100"/>
              <a:buFont typeface="IBM Plex Serif"/>
              <a:buChar char="■"/>
              <a:defRPr/>
            </a:lvl6pPr>
            <a:lvl7pPr indent="-298450" lvl="6" marL="3200400" algn="ctr">
              <a:spcBef>
                <a:spcPts val="0"/>
              </a:spcBef>
              <a:spcAft>
                <a:spcPts val="0"/>
              </a:spcAft>
              <a:buClr>
                <a:schemeClr val="dk1"/>
              </a:buClr>
              <a:buSzPts val="1100"/>
              <a:buFont typeface="IBM Plex Serif"/>
              <a:buChar char="●"/>
              <a:defRPr/>
            </a:lvl7pPr>
            <a:lvl8pPr indent="-298450" lvl="7" marL="3657600" algn="ctr">
              <a:spcBef>
                <a:spcPts val="0"/>
              </a:spcBef>
              <a:spcAft>
                <a:spcPts val="0"/>
              </a:spcAft>
              <a:buClr>
                <a:schemeClr val="dk1"/>
              </a:buClr>
              <a:buSzPts val="1100"/>
              <a:buFont typeface="IBM Plex Serif"/>
              <a:buChar char="○"/>
              <a:defRPr/>
            </a:lvl8pPr>
            <a:lvl9pPr indent="-298450" lvl="8" marL="4114800" algn="ctr">
              <a:spcBef>
                <a:spcPts val="0"/>
              </a:spcBef>
              <a:spcAft>
                <a:spcPts val="0"/>
              </a:spcAft>
              <a:buClr>
                <a:schemeClr val="dk1"/>
              </a:buClr>
              <a:buSzPts val="1100"/>
              <a:buFont typeface="IBM Plex Serif"/>
              <a:buChar char="■"/>
              <a:defRPr/>
            </a:lvl9pPr>
          </a:lstStyle>
          <a:p/>
        </p:txBody>
      </p:sp>
      <p:sp>
        <p:nvSpPr>
          <p:cNvPr id="184" name="Google Shape;184;p28"/>
          <p:cNvSpPr txBox="1"/>
          <p:nvPr>
            <p:ph idx="15" type="subTitle"/>
          </p:nvPr>
        </p:nvSpPr>
        <p:spPr>
          <a:xfrm>
            <a:off x="7222025" y="2028625"/>
            <a:ext cx="1526400" cy="5031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rgbClr val="EFEFEF"/>
              </a:buClr>
              <a:buSzPts val="1600"/>
              <a:buFont typeface="Archivo"/>
              <a:buNone/>
              <a:defRPr b="1">
                <a:solidFill>
                  <a:srgbClr val="EFEFEF"/>
                </a:solidFill>
                <a:latin typeface="Archivo"/>
                <a:ea typeface="Archivo"/>
                <a:cs typeface="Archivo"/>
                <a:sym typeface="Archivo"/>
              </a:defRPr>
            </a:lvl1pPr>
            <a:lvl2pPr lvl="1"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2pPr>
            <a:lvl3pPr lvl="2"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3pPr>
            <a:lvl4pPr lvl="3"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4pPr>
            <a:lvl5pPr lvl="4"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5pPr>
            <a:lvl6pPr lvl="5"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6pPr>
            <a:lvl7pPr lvl="6"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7pPr>
            <a:lvl8pPr lvl="7"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8pPr>
            <a:lvl9pPr lvl="8"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9pPr>
          </a:lstStyle>
          <a:p/>
        </p:txBody>
      </p:sp>
      <p:sp>
        <p:nvSpPr>
          <p:cNvPr id="185" name="Google Shape;185;p28"/>
          <p:cNvSpPr txBox="1"/>
          <p:nvPr>
            <p:ph idx="16" type="body"/>
          </p:nvPr>
        </p:nvSpPr>
        <p:spPr>
          <a:xfrm>
            <a:off x="7222025" y="2421825"/>
            <a:ext cx="1526400" cy="217500"/>
          </a:xfrm>
          <a:prstGeom prst="rect">
            <a:avLst/>
          </a:prstGeom>
        </p:spPr>
        <p:txBody>
          <a:bodyPr anchorCtr="0" anchor="t" bIns="91425" lIns="91425" spcFirstLastPara="1" rIns="91425" wrap="square" tIns="91425">
            <a:noAutofit/>
          </a:bodyPr>
          <a:lstStyle>
            <a:lvl1pPr indent="-298450" lvl="0" marL="457200" algn="ctr">
              <a:spcBef>
                <a:spcPts val="0"/>
              </a:spcBef>
              <a:spcAft>
                <a:spcPts val="0"/>
              </a:spcAft>
              <a:buClr>
                <a:srgbClr val="FFFFFF"/>
              </a:buClr>
              <a:buSzPts val="1100"/>
              <a:buFont typeface="IBM Plex Serif"/>
              <a:buChar char="●"/>
              <a:defRPr>
                <a:solidFill>
                  <a:srgbClr val="FFFFFF"/>
                </a:solidFill>
              </a:defRPr>
            </a:lvl1pPr>
            <a:lvl2pPr indent="-298450" lvl="1" marL="914400" algn="ctr">
              <a:spcBef>
                <a:spcPts val="0"/>
              </a:spcBef>
              <a:spcAft>
                <a:spcPts val="0"/>
              </a:spcAft>
              <a:buClr>
                <a:schemeClr val="dk1"/>
              </a:buClr>
              <a:buSzPts val="1100"/>
              <a:buFont typeface="IBM Plex Serif"/>
              <a:buChar char="○"/>
              <a:defRPr/>
            </a:lvl2pPr>
            <a:lvl3pPr indent="-298450" lvl="2" marL="1371600" algn="ctr">
              <a:spcBef>
                <a:spcPts val="0"/>
              </a:spcBef>
              <a:spcAft>
                <a:spcPts val="0"/>
              </a:spcAft>
              <a:buClr>
                <a:schemeClr val="dk1"/>
              </a:buClr>
              <a:buSzPts val="1100"/>
              <a:buFont typeface="IBM Plex Serif"/>
              <a:buChar char="■"/>
              <a:defRPr/>
            </a:lvl3pPr>
            <a:lvl4pPr indent="-298450" lvl="3" marL="1828800" algn="ctr">
              <a:spcBef>
                <a:spcPts val="0"/>
              </a:spcBef>
              <a:spcAft>
                <a:spcPts val="0"/>
              </a:spcAft>
              <a:buClr>
                <a:schemeClr val="dk1"/>
              </a:buClr>
              <a:buSzPts val="1100"/>
              <a:buFont typeface="IBM Plex Serif"/>
              <a:buChar char="●"/>
              <a:defRPr/>
            </a:lvl4pPr>
            <a:lvl5pPr indent="-298450" lvl="4" marL="2286000" algn="ctr">
              <a:spcBef>
                <a:spcPts val="0"/>
              </a:spcBef>
              <a:spcAft>
                <a:spcPts val="0"/>
              </a:spcAft>
              <a:buClr>
                <a:schemeClr val="dk1"/>
              </a:buClr>
              <a:buSzPts val="1100"/>
              <a:buFont typeface="IBM Plex Serif"/>
              <a:buChar char="○"/>
              <a:defRPr/>
            </a:lvl5pPr>
            <a:lvl6pPr indent="-298450" lvl="5" marL="2743200" algn="ctr">
              <a:spcBef>
                <a:spcPts val="0"/>
              </a:spcBef>
              <a:spcAft>
                <a:spcPts val="0"/>
              </a:spcAft>
              <a:buClr>
                <a:schemeClr val="dk1"/>
              </a:buClr>
              <a:buSzPts val="1100"/>
              <a:buFont typeface="IBM Plex Serif"/>
              <a:buChar char="■"/>
              <a:defRPr/>
            </a:lvl6pPr>
            <a:lvl7pPr indent="-298450" lvl="6" marL="3200400" algn="ctr">
              <a:spcBef>
                <a:spcPts val="0"/>
              </a:spcBef>
              <a:spcAft>
                <a:spcPts val="0"/>
              </a:spcAft>
              <a:buClr>
                <a:schemeClr val="dk1"/>
              </a:buClr>
              <a:buSzPts val="1100"/>
              <a:buFont typeface="IBM Plex Serif"/>
              <a:buChar char="●"/>
              <a:defRPr/>
            </a:lvl7pPr>
            <a:lvl8pPr indent="-298450" lvl="7" marL="3657600" algn="ctr">
              <a:spcBef>
                <a:spcPts val="0"/>
              </a:spcBef>
              <a:spcAft>
                <a:spcPts val="0"/>
              </a:spcAft>
              <a:buClr>
                <a:schemeClr val="dk1"/>
              </a:buClr>
              <a:buSzPts val="1100"/>
              <a:buFont typeface="IBM Plex Serif"/>
              <a:buChar char="○"/>
              <a:defRPr/>
            </a:lvl8pPr>
            <a:lvl9pPr indent="-298450" lvl="8" marL="4114800" algn="ctr">
              <a:spcBef>
                <a:spcPts val="0"/>
              </a:spcBef>
              <a:spcAft>
                <a:spcPts val="0"/>
              </a:spcAft>
              <a:buClr>
                <a:schemeClr val="dk1"/>
              </a:buClr>
              <a:buSzPts val="1100"/>
              <a:buFont typeface="IBM Plex Serif"/>
              <a:buChar char="■"/>
              <a:defRPr/>
            </a:lvl9pPr>
          </a:lstStyle>
          <a:p/>
        </p:txBody>
      </p:sp>
      <p:sp>
        <p:nvSpPr>
          <p:cNvPr id="186" name="Google Shape;186;p28"/>
          <p:cNvSpPr txBox="1"/>
          <p:nvPr>
            <p:ph idx="17" type="subTitle"/>
          </p:nvPr>
        </p:nvSpPr>
        <p:spPr>
          <a:xfrm>
            <a:off x="3541225" y="4182025"/>
            <a:ext cx="1526400" cy="5031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rgbClr val="EFEFEF"/>
              </a:buClr>
              <a:buSzPts val="1600"/>
              <a:buFont typeface="Archivo"/>
              <a:buNone/>
              <a:defRPr b="1">
                <a:solidFill>
                  <a:srgbClr val="EFEFEF"/>
                </a:solidFill>
                <a:latin typeface="Archivo"/>
                <a:ea typeface="Archivo"/>
                <a:cs typeface="Archivo"/>
                <a:sym typeface="Archivo"/>
              </a:defRPr>
            </a:lvl1pPr>
            <a:lvl2pPr lvl="1"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2pPr>
            <a:lvl3pPr lvl="2"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3pPr>
            <a:lvl4pPr lvl="3"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4pPr>
            <a:lvl5pPr lvl="4"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5pPr>
            <a:lvl6pPr lvl="5"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6pPr>
            <a:lvl7pPr lvl="6"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7pPr>
            <a:lvl8pPr lvl="7"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8pPr>
            <a:lvl9pPr lvl="8"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9pPr>
          </a:lstStyle>
          <a:p/>
        </p:txBody>
      </p:sp>
      <p:sp>
        <p:nvSpPr>
          <p:cNvPr id="187" name="Google Shape;187;p28"/>
          <p:cNvSpPr txBox="1"/>
          <p:nvPr>
            <p:ph idx="18" type="body"/>
          </p:nvPr>
        </p:nvSpPr>
        <p:spPr>
          <a:xfrm>
            <a:off x="3541225" y="4575225"/>
            <a:ext cx="1526400" cy="217500"/>
          </a:xfrm>
          <a:prstGeom prst="rect">
            <a:avLst/>
          </a:prstGeom>
        </p:spPr>
        <p:txBody>
          <a:bodyPr anchorCtr="0" anchor="t" bIns="91425" lIns="91425" spcFirstLastPara="1" rIns="91425" wrap="square" tIns="91425">
            <a:noAutofit/>
          </a:bodyPr>
          <a:lstStyle>
            <a:lvl1pPr indent="-298450" lvl="0" marL="457200" algn="ctr">
              <a:spcBef>
                <a:spcPts val="0"/>
              </a:spcBef>
              <a:spcAft>
                <a:spcPts val="0"/>
              </a:spcAft>
              <a:buClr>
                <a:schemeClr val="dk1"/>
              </a:buClr>
              <a:buSzPts val="1100"/>
              <a:buFont typeface="IBM Plex Serif"/>
              <a:buChar char="●"/>
              <a:defRPr>
                <a:highlight>
                  <a:srgbClr val="FFFFFF"/>
                </a:highlight>
              </a:defRPr>
            </a:lvl1pPr>
            <a:lvl2pPr indent="-298450" lvl="1" marL="914400" algn="ctr">
              <a:spcBef>
                <a:spcPts val="0"/>
              </a:spcBef>
              <a:spcAft>
                <a:spcPts val="0"/>
              </a:spcAft>
              <a:buClr>
                <a:schemeClr val="dk1"/>
              </a:buClr>
              <a:buSzPts val="1100"/>
              <a:buFont typeface="IBM Plex Serif"/>
              <a:buChar char="○"/>
              <a:defRPr/>
            </a:lvl2pPr>
            <a:lvl3pPr indent="-298450" lvl="2" marL="1371600" algn="ctr">
              <a:spcBef>
                <a:spcPts val="0"/>
              </a:spcBef>
              <a:spcAft>
                <a:spcPts val="0"/>
              </a:spcAft>
              <a:buClr>
                <a:schemeClr val="dk1"/>
              </a:buClr>
              <a:buSzPts val="1100"/>
              <a:buFont typeface="IBM Plex Serif"/>
              <a:buChar char="■"/>
              <a:defRPr/>
            </a:lvl3pPr>
            <a:lvl4pPr indent="-298450" lvl="3" marL="1828800" algn="ctr">
              <a:spcBef>
                <a:spcPts val="0"/>
              </a:spcBef>
              <a:spcAft>
                <a:spcPts val="0"/>
              </a:spcAft>
              <a:buClr>
                <a:schemeClr val="dk1"/>
              </a:buClr>
              <a:buSzPts val="1100"/>
              <a:buFont typeface="IBM Plex Serif"/>
              <a:buChar char="●"/>
              <a:defRPr/>
            </a:lvl4pPr>
            <a:lvl5pPr indent="-298450" lvl="4" marL="2286000" algn="ctr">
              <a:spcBef>
                <a:spcPts val="0"/>
              </a:spcBef>
              <a:spcAft>
                <a:spcPts val="0"/>
              </a:spcAft>
              <a:buClr>
                <a:schemeClr val="dk1"/>
              </a:buClr>
              <a:buSzPts val="1100"/>
              <a:buFont typeface="IBM Plex Serif"/>
              <a:buChar char="○"/>
              <a:defRPr/>
            </a:lvl5pPr>
            <a:lvl6pPr indent="-298450" lvl="5" marL="2743200" algn="ctr">
              <a:spcBef>
                <a:spcPts val="0"/>
              </a:spcBef>
              <a:spcAft>
                <a:spcPts val="0"/>
              </a:spcAft>
              <a:buClr>
                <a:schemeClr val="dk1"/>
              </a:buClr>
              <a:buSzPts val="1100"/>
              <a:buFont typeface="IBM Plex Serif"/>
              <a:buChar char="■"/>
              <a:defRPr/>
            </a:lvl6pPr>
            <a:lvl7pPr indent="-298450" lvl="6" marL="3200400" algn="ctr">
              <a:spcBef>
                <a:spcPts val="0"/>
              </a:spcBef>
              <a:spcAft>
                <a:spcPts val="0"/>
              </a:spcAft>
              <a:buClr>
                <a:schemeClr val="dk1"/>
              </a:buClr>
              <a:buSzPts val="1100"/>
              <a:buFont typeface="IBM Plex Serif"/>
              <a:buChar char="●"/>
              <a:defRPr/>
            </a:lvl7pPr>
            <a:lvl8pPr indent="-298450" lvl="7" marL="3657600" algn="ctr">
              <a:spcBef>
                <a:spcPts val="0"/>
              </a:spcBef>
              <a:spcAft>
                <a:spcPts val="0"/>
              </a:spcAft>
              <a:buClr>
                <a:schemeClr val="dk1"/>
              </a:buClr>
              <a:buSzPts val="1100"/>
              <a:buFont typeface="IBM Plex Serif"/>
              <a:buChar char="○"/>
              <a:defRPr/>
            </a:lvl8pPr>
            <a:lvl9pPr indent="-298450" lvl="8" marL="4114800" algn="ctr">
              <a:spcBef>
                <a:spcPts val="0"/>
              </a:spcBef>
              <a:spcAft>
                <a:spcPts val="0"/>
              </a:spcAft>
              <a:buClr>
                <a:schemeClr val="dk1"/>
              </a:buClr>
              <a:buSzPts val="1100"/>
              <a:buFont typeface="IBM Plex Serif"/>
              <a:buChar char="■"/>
              <a:defRPr/>
            </a:lvl9pPr>
          </a:lstStyle>
          <a:p/>
        </p:txBody>
      </p:sp>
      <p:sp>
        <p:nvSpPr>
          <p:cNvPr id="188" name="Google Shape;188;p28"/>
          <p:cNvSpPr txBox="1"/>
          <p:nvPr>
            <p:ph idx="19" type="subTitle"/>
          </p:nvPr>
        </p:nvSpPr>
        <p:spPr>
          <a:xfrm>
            <a:off x="5381625" y="4182025"/>
            <a:ext cx="1526400" cy="5031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rgbClr val="EFEFEF"/>
              </a:buClr>
              <a:buSzPts val="1600"/>
              <a:buFont typeface="Archivo"/>
              <a:buNone/>
              <a:defRPr b="1">
                <a:solidFill>
                  <a:srgbClr val="EFEFEF"/>
                </a:solidFill>
                <a:latin typeface="Archivo"/>
                <a:ea typeface="Archivo"/>
                <a:cs typeface="Archivo"/>
                <a:sym typeface="Archivo"/>
              </a:defRPr>
            </a:lvl1pPr>
            <a:lvl2pPr lvl="1"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2pPr>
            <a:lvl3pPr lvl="2"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3pPr>
            <a:lvl4pPr lvl="3"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4pPr>
            <a:lvl5pPr lvl="4"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5pPr>
            <a:lvl6pPr lvl="5"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6pPr>
            <a:lvl7pPr lvl="6"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7pPr>
            <a:lvl8pPr lvl="7"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8pPr>
            <a:lvl9pPr lvl="8"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9pPr>
          </a:lstStyle>
          <a:p/>
        </p:txBody>
      </p:sp>
      <p:sp>
        <p:nvSpPr>
          <p:cNvPr id="189" name="Google Shape;189;p28"/>
          <p:cNvSpPr txBox="1"/>
          <p:nvPr>
            <p:ph idx="20" type="body"/>
          </p:nvPr>
        </p:nvSpPr>
        <p:spPr>
          <a:xfrm>
            <a:off x="5381625" y="4575225"/>
            <a:ext cx="1526400" cy="217500"/>
          </a:xfrm>
          <a:prstGeom prst="rect">
            <a:avLst/>
          </a:prstGeom>
        </p:spPr>
        <p:txBody>
          <a:bodyPr anchorCtr="0" anchor="t" bIns="91425" lIns="91425" spcFirstLastPara="1" rIns="91425" wrap="square" tIns="91425">
            <a:noAutofit/>
          </a:bodyPr>
          <a:lstStyle>
            <a:lvl1pPr indent="-298450" lvl="0" marL="457200" algn="ctr">
              <a:spcBef>
                <a:spcPts val="0"/>
              </a:spcBef>
              <a:spcAft>
                <a:spcPts val="0"/>
              </a:spcAft>
              <a:buClr>
                <a:srgbClr val="FFFFFF"/>
              </a:buClr>
              <a:buSzPts val="1100"/>
              <a:buFont typeface="IBM Plex Serif"/>
              <a:buChar char="●"/>
              <a:defRPr>
                <a:solidFill>
                  <a:srgbClr val="FFFFFF"/>
                </a:solidFill>
              </a:defRPr>
            </a:lvl1pPr>
            <a:lvl2pPr indent="-298450" lvl="1" marL="914400" algn="ctr">
              <a:spcBef>
                <a:spcPts val="0"/>
              </a:spcBef>
              <a:spcAft>
                <a:spcPts val="0"/>
              </a:spcAft>
              <a:buClr>
                <a:schemeClr val="dk1"/>
              </a:buClr>
              <a:buSzPts val="1100"/>
              <a:buFont typeface="IBM Plex Serif"/>
              <a:buChar char="○"/>
              <a:defRPr/>
            </a:lvl2pPr>
            <a:lvl3pPr indent="-298450" lvl="2" marL="1371600" algn="ctr">
              <a:spcBef>
                <a:spcPts val="0"/>
              </a:spcBef>
              <a:spcAft>
                <a:spcPts val="0"/>
              </a:spcAft>
              <a:buClr>
                <a:schemeClr val="dk1"/>
              </a:buClr>
              <a:buSzPts val="1100"/>
              <a:buFont typeface="IBM Plex Serif"/>
              <a:buChar char="■"/>
              <a:defRPr/>
            </a:lvl3pPr>
            <a:lvl4pPr indent="-298450" lvl="3" marL="1828800" algn="ctr">
              <a:spcBef>
                <a:spcPts val="0"/>
              </a:spcBef>
              <a:spcAft>
                <a:spcPts val="0"/>
              </a:spcAft>
              <a:buClr>
                <a:schemeClr val="dk1"/>
              </a:buClr>
              <a:buSzPts val="1100"/>
              <a:buFont typeface="IBM Plex Serif"/>
              <a:buChar char="●"/>
              <a:defRPr/>
            </a:lvl4pPr>
            <a:lvl5pPr indent="-298450" lvl="4" marL="2286000" algn="ctr">
              <a:spcBef>
                <a:spcPts val="0"/>
              </a:spcBef>
              <a:spcAft>
                <a:spcPts val="0"/>
              </a:spcAft>
              <a:buClr>
                <a:schemeClr val="dk1"/>
              </a:buClr>
              <a:buSzPts val="1100"/>
              <a:buFont typeface="IBM Plex Serif"/>
              <a:buChar char="○"/>
              <a:defRPr/>
            </a:lvl5pPr>
            <a:lvl6pPr indent="-298450" lvl="5" marL="2743200" algn="ctr">
              <a:spcBef>
                <a:spcPts val="0"/>
              </a:spcBef>
              <a:spcAft>
                <a:spcPts val="0"/>
              </a:spcAft>
              <a:buClr>
                <a:schemeClr val="dk1"/>
              </a:buClr>
              <a:buSzPts val="1100"/>
              <a:buFont typeface="IBM Plex Serif"/>
              <a:buChar char="■"/>
              <a:defRPr/>
            </a:lvl6pPr>
            <a:lvl7pPr indent="-298450" lvl="6" marL="3200400" algn="ctr">
              <a:spcBef>
                <a:spcPts val="0"/>
              </a:spcBef>
              <a:spcAft>
                <a:spcPts val="0"/>
              </a:spcAft>
              <a:buClr>
                <a:schemeClr val="dk1"/>
              </a:buClr>
              <a:buSzPts val="1100"/>
              <a:buFont typeface="IBM Plex Serif"/>
              <a:buChar char="●"/>
              <a:defRPr/>
            </a:lvl7pPr>
            <a:lvl8pPr indent="-298450" lvl="7" marL="3657600" algn="ctr">
              <a:spcBef>
                <a:spcPts val="0"/>
              </a:spcBef>
              <a:spcAft>
                <a:spcPts val="0"/>
              </a:spcAft>
              <a:buClr>
                <a:schemeClr val="dk1"/>
              </a:buClr>
              <a:buSzPts val="1100"/>
              <a:buFont typeface="IBM Plex Serif"/>
              <a:buChar char="○"/>
              <a:defRPr/>
            </a:lvl8pPr>
            <a:lvl9pPr indent="-298450" lvl="8" marL="4114800" algn="ctr">
              <a:spcBef>
                <a:spcPts val="0"/>
              </a:spcBef>
              <a:spcAft>
                <a:spcPts val="0"/>
              </a:spcAft>
              <a:buClr>
                <a:schemeClr val="dk1"/>
              </a:buClr>
              <a:buSzPts val="1100"/>
              <a:buFont typeface="IBM Plex Serif"/>
              <a:buChar char="■"/>
              <a:defRPr/>
            </a:lvl9pPr>
          </a:lstStyle>
          <a:p/>
        </p:txBody>
      </p:sp>
      <p:sp>
        <p:nvSpPr>
          <p:cNvPr id="190" name="Google Shape;190;p28"/>
          <p:cNvSpPr txBox="1"/>
          <p:nvPr>
            <p:ph idx="21" type="subTitle"/>
          </p:nvPr>
        </p:nvSpPr>
        <p:spPr>
          <a:xfrm>
            <a:off x="7222025" y="4182025"/>
            <a:ext cx="1526400" cy="5031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rgbClr val="EFEFEF"/>
              </a:buClr>
              <a:buSzPts val="1600"/>
              <a:buFont typeface="Archivo"/>
              <a:buNone/>
              <a:defRPr b="1">
                <a:solidFill>
                  <a:srgbClr val="EFEFEF"/>
                </a:solidFill>
                <a:latin typeface="Archivo"/>
                <a:ea typeface="Archivo"/>
                <a:cs typeface="Archivo"/>
                <a:sym typeface="Archivo"/>
              </a:defRPr>
            </a:lvl1pPr>
            <a:lvl2pPr lvl="1"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2pPr>
            <a:lvl3pPr lvl="2"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3pPr>
            <a:lvl4pPr lvl="3"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4pPr>
            <a:lvl5pPr lvl="4"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5pPr>
            <a:lvl6pPr lvl="5"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6pPr>
            <a:lvl7pPr lvl="6"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7pPr>
            <a:lvl8pPr lvl="7"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8pPr>
            <a:lvl9pPr lvl="8" algn="ctr">
              <a:lnSpc>
                <a:spcPct val="80000"/>
              </a:lnSpc>
              <a:spcBef>
                <a:spcPts val="0"/>
              </a:spcBef>
              <a:spcAft>
                <a:spcPts val="0"/>
              </a:spcAft>
              <a:buClr>
                <a:schemeClr val="lt2"/>
              </a:buClr>
              <a:buSzPts val="1600"/>
              <a:buFont typeface="Archivo"/>
              <a:buNone/>
              <a:defRPr b="1">
                <a:solidFill>
                  <a:schemeClr val="lt2"/>
                </a:solidFill>
                <a:latin typeface="Archivo"/>
                <a:ea typeface="Archivo"/>
                <a:cs typeface="Archivo"/>
                <a:sym typeface="Archivo"/>
              </a:defRPr>
            </a:lvl9pPr>
          </a:lstStyle>
          <a:p/>
        </p:txBody>
      </p:sp>
      <p:sp>
        <p:nvSpPr>
          <p:cNvPr id="191" name="Google Shape;191;p28"/>
          <p:cNvSpPr txBox="1"/>
          <p:nvPr>
            <p:ph idx="22" type="body"/>
          </p:nvPr>
        </p:nvSpPr>
        <p:spPr>
          <a:xfrm>
            <a:off x="7222025" y="4575225"/>
            <a:ext cx="1526400" cy="217500"/>
          </a:xfrm>
          <a:prstGeom prst="rect">
            <a:avLst/>
          </a:prstGeom>
        </p:spPr>
        <p:txBody>
          <a:bodyPr anchorCtr="0" anchor="t" bIns="91425" lIns="91425" spcFirstLastPara="1" rIns="91425" wrap="square" tIns="91425">
            <a:noAutofit/>
          </a:bodyPr>
          <a:lstStyle>
            <a:lvl1pPr indent="-298450" lvl="0" marL="457200" algn="ctr">
              <a:spcBef>
                <a:spcPts val="0"/>
              </a:spcBef>
              <a:spcAft>
                <a:spcPts val="0"/>
              </a:spcAft>
              <a:buClr>
                <a:srgbClr val="FFFFFF"/>
              </a:buClr>
              <a:buSzPts val="1100"/>
              <a:buFont typeface="IBM Plex Serif"/>
              <a:buChar char="●"/>
              <a:defRPr>
                <a:solidFill>
                  <a:srgbClr val="FFFFFF"/>
                </a:solidFill>
              </a:defRPr>
            </a:lvl1pPr>
            <a:lvl2pPr indent="-298450" lvl="1" marL="914400" algn="ctr">
              <a:spcBef>
                <a:spcPts val="0"/>
              </a:spcBef>
              <a:spcAft>
                <a:spcPts val="0"/>
              </a:spcAft>
              <a:buClr>
                <a:schemeClr val="dk1"/>
              </a:buClr>
              <a:buSzPts val="1100"/>
              <a:buFont typeface="IBM Plex Serif"/>
              <a:buChar char="○"/>
              <a:defRPr/>
            </a:lvl2pPr>
            <a:lvl3pPr indent="-298450" lvl="2" marL="1371600" algn="ctr">
              <a:spcBef>
                <a:spcPts val="0"/>
              </a:spcBef>
              <a:spcAft>
                <a:spcPts val="0"/>
              </a:spcAft>
              <a:buClr>
                <a:schemeClr val="dk1"/>
              </a:buClr>
              <a:buSzPts val="1100"/>
              <a:buFont typeface="IBM Plex Serif"/>
              <a:buChar char="■"/>
              <a:defRPr/>
            </a:lvl3pPr>
            <a:lvl4pPr indent="-298450" lvl="3" marL="1828800" algn="ctr">
              <a:spcBef>
                <a:spcPts val="0"/>
              </a:spcBef>
              <a:spcAft>
                <a:spcPts val="0"/>
              </a:spcAft>
              <a:buClr>
                <a:schemeClr val="dk1"/>
              </a:buClr>
              <a:buSzPts val="1100"/>
              <a:buFont typeface="IBM Plex Serif"/>
              <a:buChar char="●"/>
              <a:defRPr/>
            </a:lvl4pPr>
            <a:lvl5pPr indent="-298450" lvl="4" marL="2286000" algn="ctr">
              <a:spcBef>
                <a:spcPts val="0"/>
              </a:spcBef>
              <a:spcAft>
                <a:spcPts val="0"/>
              </a:spcAft>
              <a:buClr>
                <a:schemeClr val="dk1"/>
              </a:buClr>
              <a:buSzPts val="1100"/>
              <a:buFont typeface="IBM Plex Serif"/>
              <a:buChar char="○"/>
              <a:defRPr/>
            </a:lvl5pPr>
            <a:lvl6pPr indent="-298450" lvl="5" marL="2743200" algn="ctr">
              <a:spcBef>
                <a:spcPts val="0"/>
              </a:spcBef>
              <a:spcAft>
                <a:spcPts val="0"/>
              </a:spcAft>
              <a:buClr>
                <a:schemeClr val="dk1"/>
              </a:buClr>
              <a:buSzPts val="1100"/>
              <a:buFont typeface="IBM Plex Serif"/>
              <a:buChar char="■"/>
              <a:defRPr/>
            </a:lvl6pPr>
            <a:lvl7pPr indent="-298450" lvl="6" marL="3200400" algn="ctr">
              <a:spcBef>
                <a:spcPts val="0"/>
              </a:spcBef>
              <a:spcAft>
                <a:spcPts val="0"/>
              </a:spcAft>
              <a:buClr>
                <a:schemeClr val="dk1"/>
              </a:buClr>
              <a:buSzPts val="1100"/>
              <a:buFont typeface="IBM Plex Serif"/>
              <a:buChar char="●"/>
              <a:defRPr/>
            </a:lvl7pPr>
            <a:lvl8pPr indent="-298450" lvl="7" marL="3657600" algn="ctr">
              <a:spcBef>
                <a:spcPts val="0"/>
              </a:spcBef>
              <a:spcAft>
                <a:spcPts val="0"/>
              </a:spcAft>
              <a:buClr>
                <a:schemeClr val="dk1"/>
              </a:buClr>
              <a:buSzPts val="1100"/>
              <a:buFont typeface="IBM Plex Serif"/>
              <a:buChar char="○"/>
              <a:defRPr/>
            </a:lvl8pPr>
            <a:lvl9pPr indent="-298450" lvl="8" marL="4114800" algn="ctr">
              <a:spcBef>
                <a:spcPts val="0"/>
              </a:spcBef>
              <a:spcAft>
                <a:spcPts val="0"/>
              </a:spcAft>
              <a:buClr>
                <a:schemeClr val="dk1"/>
              </a:buClr>
              <a:buSzPts val="1100"/>
              <a:buFont typeface="IBM Plex Serif"/>
              <a:buChar char="■"/>
              <a:defRPr/>
            </a:lvl9pPr>
          </a:lstStyle>
          <a:p/>
        </p:txBody>
      </p:sp>
      <p:sp>
        <p:nvSpPr>
          <p:cNvPr id="192" name="Google Shape;192;p2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solidFill>
                  <a:schemeClr val="dk1"/>
                </a:solidFill>
                <a:latin typeface="IBM Plex Serif"/>
                <a:ea typeface="IBM Plex Serif"/>
                <a:cs typeface="IBM Plex Serif"/>
                <a:sym typeface="IBM Plex Serif"/>
              </a:defRPr>
            </a:lvl1pPr>
            <a:lvl2pPr lvl="1">
              <a:buNone/>
              <a:defRPr sz="1300">
                <a:solidFill>
                  <a:schemeClr val="dk1"/>
                </a:solidFill>
                <a:latin typeface="IBM Plex Serif"/>
                <a:ea typeface="IBM Plex Serif"/>
                <a:cs typeface="IBM Plex Serif"/>
                <a:sym typeface="IBM Plex Serif"/>
              </a:defRPr>
            </a:lvl2pPr>
            <a:lvl3pPr lvl="2">
              <a:buNone/>
              <a:defRPr sz="1300">
                <a:solidFill>
                  <a:schemeClr val="dk1"/>
                </a:solidFill>
                <a:latin typeface="IBM Plex Serif"/>
                <a:ea typeface="IBM Plex Serif"/>
                <a:cs typeface="IBM Plex Serif"/>
                <a:sym typeface="IBM Plex Serif"/>
              </a:defRPr>
            </a:lvl3pPr>
            <a:lvl4pPr lvl="3">
              <a:buNone/>
              <a:defRPr sz="1300">
                <a:solidFill>
                  <a:schemeClr val="dk1"/>
                </a:solidFill>
                <a:latin typeface="IBM Plex Serif"/>
                <a:ea typeface="IBM Plex Serif"/>
                <a:cs typeface="IBM Plex Serif"/>
                <a:sym typeface="IBM Plex Serif"/>
              </a:defRPr>
            </a:lvl4pPr>
            <a:lvl5pPr lvl="4">
              <a:buNone/>
              <a:defRPr sz="1300">
                <a:solidFill>
                  <a:schemeClr val="dk1"/>
                </a:solidFill>
                <a:latin typeface="IBM Plex Serif"/>
                <a:ea typeface="IBM Plex Serif"/>
                <a:cs typeface="IBM Plex Serif"/>
                <a:sym typeface="IBM Plex Serif"/>
              </a:defRPr>
            </a:lvl5pPr>
            <a:lvl6pPr lvl="5">
              <a:buNone/>
              <a:defRPr sz="1300">
                <a:solidFill>
                  <a:schemeClr val="dk1"/>
                </a:solidFill>
                <a:latin typeface="IBM Plex Serif"/>
                <a:ea typeface="IBM Plex Serif"/>
                <a:cs typeface="IBM Plex Serif"/>
                <a:sym typeface="IBM Plex Serif"/>
              </a:defRPr>
            </a:lvl6pPr>
            <a:lvl7pPr lvl="6">
              <a:buNone/>
              <a:defRPr sz="1300">
                <a:solidFill>
                  <a:schemeClr val="dk1"/>
                </a:solidFill>
                <a:latin typeface="IBM Plex Serif"/>
                <a:ea typeface="IBM Plex Serif"/>
                <a:cs typeface="IBM Plex Serif"/>
                <a:sym typeface="IBM Plex Serif"/>
              </a:defRPr>
            </a:lvl7pPr>
            <a:lvl8pPr lvl="7">
              <a:buNone/>
              <a:defRPr sz="1300">
                <a:solidFill>
                  <a:schemeClr val="dk1"/>
                </a:solidFill>
                <a:latin typeface="IBM Plex Serif"/>
                <a:ea typeface="IBM Plex Serif"/>
                <a:cs typeface="IBM Plex Serif"/>
                <a:sym typeface="IBM Plex Serif"/>
              </a:defRPr>
            </a:lvl8pPr>
            <a:lvl9pPr lvl="8">
              <a:buNone/>
              <a:defRPr sz="1300">
                <a:solidFill>
                  <a:schemeClr val="dk1"/>
                </a:solidFill>
                <a:latin typeface="IBM Plex Serif"/>
                <a:ea typeface="IBM Plex Serif"/>
                <a:cs typeface="IBM Plex Serif"/>
                <a:sym typeface="IBM Plex Serif"/>
              </a:defRPr>
            </a:lvl9pPr>
          </a:lstStyle>
          <a:p>
            <a:pPr indent="0" lvl="0" marL="0" rtl="0" algn="l">
              <a:spcBef>
                <a:spcPts val="0"/>
              </a:spcBef>
              <a:spcAft>
                <a:spcPts val="0"/>
              </a:spcAft>
              <a:buNone/>
            </a:pPr>
            <a:fld id="{00000000-1234-1234-1234-123412341234}" type="slidenum">
              <a:rPr lang="en"/>
              <a:t>‹#›</a:t>
            </a:fld>
            <a:endParaRPr/>
          </a:p>
        </p:txBody>
      </p:sp>
      <p:cxnSp>
        <p:nvCxnSpPr>
          <p:cNvPr id="193" name="Google Shape;193;p28"/>
          <p:cNvCxnSpPr/>
          <p:nvPr/>
        </p:nvCxnSpPr>
        <p:spPr>
          <a:xfrm>
            <a:off x="390550" y="378925"/>
            <a:ext cx="8372700" cy="0"/>
          </a:xfrm>
          <a:prstGeom prst="straightConnector1">
            <a:avLst/>
          </a:prstGeom>
          <a:noFill/>
          <a:ln cap="flat" cmpd="sng" w="9525">
            <a:solidFill>
              <a:srgbClr val="FFFFFF"/>
            </a:solidFill>
            <a:prstDash val="solid"/>
            <a:round/>
            <a:headEnd len="med" w="med" type="none"/>
            <a:tailEnd len="med" w="med" type="none"/>
          </a:ln>
        </p:spPr>
      </p:cxnSp>
      <p:sp>
        <p:nvSpPr>
          <p:cNvPr id="194" name="Google Shape;194;p28"/>
          <p:cNvSpPr txBox="1"/>
          <p:nvPr>
            <p:ph idx="23" type="sldNum"/>
          </p:nvPr>
        </p:nvSpPr>
        <p:spPr>
          <a:xfrm>
            <a:off x="390559" y="40226"/>
            <a:ext cx="548700" cy="393600"/>
          </a:xfrm>
          <a:prstGeom prst="rect">
            <a:avLst/>
          </a:prstGeom>
          <a:noFill/>
          <a:ln>
            <a:noFill/>
          </a:ln>
        </p:spPr>
        <p:txBody>
          <a:bodyPr anchorCtr="0" anchor="t" bIns="91425" lIns="91425" spcFirstLastPara="1" rIns="91425" wrap="square" tIns="91425">
            <a:noAutofit/>
          </a:bodyPr>
          <a:lstStyle>
            <a:lvl1pPr lvl="0" rtl="0" algn="l">
              <a:buNone/>
              <a:defRPr sz="1000">
                <a:solidFill>
                  <a:srgbClr val="FFFFFF"/>
                </a:solidFill>
                <a:latin typeface="Archivo"/>
                <a:ea typeface="Archivo"/>
                <a:cs typeface="Archivo"/>
                <a:sym typeface="Archivo"/>
              </a:defRPr>
            </a:lvl1pPr>
            <a:lvl2pPr lvl="1" rtl="0" algn="l">
              <a:buNone/>
              <a:defRPr sz="1000">
                <a:solidFill>
                  <a:srgbClr val="FFFFFF"/>
                </a:solidFill>
                <a:latin typeface="Archivo"/>
                <a:ea typeface="Archivo"/>
                <a:cs typeface="Archivo"/>
                <a:sym typeface="Archivo"/>
              </a:defRPr>
            </a:lvl2pPr>
            <a:lvl3pPr lvl="2" rtl="0" algn="l">
              <a:buNone/>
              <a:defRPr sz="1000">
                <a:solidFill>
                  <a:srgbClr val="FFFFFF"/>
                </a:solidFill>
                <a:latin typeface="Archivo"/>
                <a:ea typeface="Archivo"/>
                <a:cs typeface="Archivo"/>
                <a:sym typeface="Archivo"/>
              </a:defRPr>
            </a:lvl3pPr>
            <a:lvl4pPr lvl="3" rtl="0" algn="l">
              <a:buNone/>
              <a:defRPr sz="1000">
                <a:solidFill>
                  <a:srgbClr val="FFFFFF"/>
                </a:solidFill>
                <a:latin typeface="Archivo"/>
                <a:ea typeface="Archivo"/>
                <a:cs typeface="Archivo"/>
                <a:sym typeface="Archivo"/>
              </a:defRPr>
            </a:lvl4pPr>
            <a:lvl5pPr lvl="4" rtl="0" algn="l">
              <a:buNone/>
              <a:defRPr sz="1000">
                <a:solidFill>
                  <a:srgbClr val="FFFFFF"/>
                </a:solidFill>
                <a:latin typeface="Archivo"/>
                <a:ea typeface="Archivo"/>
                <a:cs typeface="Archivo"/>
                <a:sym typeface="Archivo"/>
              </a:defRPr>
            </a:lvl5pPr>
            <a:lvl6pPr lvl="5" rtl="0" algn="l">
              <a:buNone/>
              <a:defRPr sz="1000">
                <a:solidFill>
                  <a:srgbClr val="FFFFFF"/>
                </a:solidFill>
                <a:latin typeface="Archivo"/>
                <a:ea typeface="Archivo"/>
                <a:cs typeface="Archivo"/>
                <a:sym typeface="Archivo"/>
              </a:defRPr>
            </a:lvl6pPr>
            <a:lvl7pPr lvl="6" rtl="0" algn="l">
              <a:buNone/>
              <a:defRPr sz="1000">
                <a:solidFill>
                  <a:srgbClr val="FFFFFF"/>
                </a:solidFill>
                <a:latin typeface="Archivo"/>
                <a:ea typeface="Archivo"/>
                <a:cs typeface="Archivo"/>
                <a:sym typeface="Archivo"/>
              </a:defRPr>
            </a:lvl7pPr>
            <a:lvl8pPr lvl="7" rtl="0" algn="l">
              <a:buNone/>
              <a:defRPr sz="1000">
                <a:solidFill>
                  <a:srgbClr val="FFFFFF"/>
                </a:solidFill>
                <a:latin typeface="Archivo"/>
                <a:ea typeface="Archivo"/>
                <a:cs typeface="Archivo"/>
                <a:sym typeface="Archivo"/>
              </a:defRPr>
            </a:lvl8pPr>
            <a:lvl9pPr lvl="8" rtl="0" algn="l">
              <a:buNone/>
              <a:defRPr sz="1000">
                <a:solidFill>
                  <a:srgbClr val="FFFFFF"/>
                </a:solidFill>
                <a:latin typeface="Archivo"/>
                <a:ea typeface="Archivo"/>
                <a:cs typeface="Archivo"/>
                <a:sym typeface="Archiv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eers">
  <p:cSld name="CUSTOM_3">
    <p:spTree>
      <p:nvGrpSpPr>
        <p:cNvPr id="195" name="Shape 195"/>
        <p:cNvGrpSpPr/>
        <p:nvPr/>
      </p:nvGrpSpPr>
      <p:grpSpPr>
        <a:xfrm>
          <a:off x="0" y="0"/>
          <a:ext cx="0" cy="0"/>
          <a:chOff x="0" y="0"/>
          <a:chExt cx="0" cy="0"/>
        </a:xfrm>
      </p:grpSpPr>
      <p:sp>
        <p:nvSpPr>
          <p:cNvPr id="196" name="Google Shape;196;p29"/>
          <p:cNvSpPr txBox="1"/>
          <p:nvPr>
            <p:ph idx="1" type="subTitle"/>
          </p:nvPr>
        </p:nvSpPr>
        <p:spPr>
          <a:xfrm>
            <a:off x="6892900" y="630775"/>
            <a:ext cx="1748700" cy="503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1pPr>
            <a:lvl2pPr lvl="1"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2pPr>
            <a:lvl3pPr lvl="2"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3pPr>
            <a:lvl4pPr lvl="3"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4pPr>
            <a:lvl5pPr lvl="4"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5pPr>
            <a:lvl6pPr lvl="5"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6pPr>
            <a:lvl7pPr lvl="6"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7pPr>
            <a:lvl8pPr lvl="7"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8pPr>
            <a:lvl9pPr lvl="8"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9pPr>
          </a:lstStyle>
          <a:p/>
        </p:txBody>
      </p:sp>
      <p:sp>
        <p:nvSpPr>
          <p:cNvPr id="197" name="Google Shape;197;p29"/>
          <p:cNvSpPr txBox="1"/>
          <p:nvPr>
            <p:ph idx="2" type="body"/>
          </p:nvPr>
        </p:nvSpPr>
        <p:spPr>
          <a:xfrm>
            <a:off x="6892900" y="1133875"/>
            <a:ext cx="1748700" cy="682500"/>
          </a:xfrm>
          <a:prstGeom prst="rect">
            <a:avLst/>
          </a:prstGeom>
        </p:spPr>
        <p:txBody>
          <a:bodyPr anchorCtr="0" anchor="t" bIns="91425" lIns="91425" spcFirstLastPara="1" rIns="91425" wrap="square" tIns="91425">
            <a:noAutofit/>
          </a:bodyPr>
          <a:lstStyle>
            <a:lvl1pPr indent="-298450" lvl="0" marL="457200" algn="ctr">
              <a:spcBef>
                <a:spcPts val="0"/>
              </a:spcBef>
              <a:spcAft>
                <a:spcPts val="0"/>
              </a:spcAft>
              <a:buClr>
                <a:schemeClr val="lt1"/>
              </a:buClr>
              <a:buSzPts val="1100"/>
              <a:buFont typeface="IBM Plex Serif"/>
              <a:buChar char="●"/>
              <a:defRPr>
                <a:solidFill>
                  <a:schemeClr val="lt1"/>
                </a:solidFill>
              </a:defRPr>
            </a:lvl1pPr>
            <a:lvl2pPr indent="-298450" lvl="1" marL="914400" algn="ctr">
              <a:spcBef>
                <a:spcPts val="0"/>
              </a:spcBef>
              <a:spcAft>
                <a:spcPts val="0"/>
              </a:spcAft>
              <a:buClr>
                <a:schemeClr val="lt1"/>
              </a:buClr>
              <a:buSzPts val="1100"/>
              <a:buFont typeface="IBM Plex Serif"/>
              <a:buChar char="○"/>
              <a:defRPr>
                <a:solidFill>
                  <a:schemeClr val="lt1"/>
                </a:solidFill>
              </a:defRPr>
            </a:lvl2pPr>
            <a:lvl3pPr indent="-298450" lvl="2" marL="1371600" algn="ctr">
              <a:spcBef>
                <a:spcPts val="0"/>
              </a:spcBef>
              <a:spcAft>
                <a:spcPts val="0"/>
              </a:spcAft>
              <a:buClr>
                <a:schemeClr val="lt1"/>
              </a:buClr>
              <a:buSzPts val="1100"/>
              <a:buFont typeface="IBM Plex Serif"/>
              <a:buChar char="■"/>
              <a:defRPr>
                <a:solidFill>
                  <a:schemeClr val="lt1"/>
                </a:solidFill>
              </a:defRPr>
            </a:lvl3pPr>
            <a:lvl4pPr indent="-298450" lvl="3" marL="1828800" algn="ctr">
              <a:spcBef>
                <a:spcPts val="0"/>
              </a:spcBef>
              <a:spcAft>
                <a:spcPts val="0"/>
              </a:spcAft>
              <a:buClr>
                <a:schemeClr val="lt1"/>
              </a:buClr>
              <a:buSzPts val="1100"/>
              <a:buFont typeface="IBM Plex Serif"/>
              <a:buChar char="●"/>
              <a:defRPr>
                <a:solidFill>
                  <a:schemeClr val="lt1"/>
                </a:solidFill>
              </a:defRPr>
            </a:lvl4pPr>
            <a:lvl5pPr indent="-298450" lvl="4" marL="2286000" algn="ctr">
              <a:spcBef>
                <a:spcPts val="0"/>
              </a:spcBef>
              <a:spcAft>
                <a:spcPts val="0"/>
              </a:spcAft>
              <a:buClr>
                <a:schemeClr val="lt1"/>
              </a:buClr>
              <a:buSzPts val="1100"/>
              <a:buFont typeface="IBM Plex Serif"/>
              <a:buChar char="○"/>
              <a:defRPr>
                <a:solidFill>
                  <a:schemeClr val="lt1"/>
                </a:solidFill>
              </a:defRPr>
            </a:lvl5pPr>
            <a:lvl6pPr indent="-298450" lvl="5" marL="2743200" algn="ctr">
              <a:spcBef>
                <a:spcPts val="0"/>
              </a:spcBef>
              <a:spcAft>
                <a:spcPts val="0"/>
              </a:spcAft>
              <a:buClr>
                <a:schemeClr val="lt1"/>
              </a:buClr>
              <a:buSzPts val="1100"/>
              <a:buFont typeface="IBM Plex Serif"/>
              <a:buChar char="■"/>
              <a:defRPr>
                <a:solidFill>
                  <a:schemeClr val="lt1"/>
                </a:solidFill>
              </a:defRPr>
            </a:lvl6pPr>
            <a:lvl7pPr indent="-298450" lvl="6" marL="3200400" algn="ctr">
              <a:spcBef>
                <a:spcPts val="0"/>
              </a:spcBef>
              <a:spcAft>
                <a:spcPts val="0"/>
              </a:spcAft>
              <a:buClr>
                <a:schemeClr val="lt1"/>
              </a:buClr>
              <a:buSzPts val="1100"/>
              <a:buFont typeface="IBM Plex Serif"/>
              <a:buChar char="●"/>
              <a:defRPr>
                <a:solidFill>
                  <a:schemeClr val="lt1"/>
                </a:solidFill>
              </a:defRPr>
            </a:lvl7pPr>
            <a:lvl8pPr indent="-298450" lvl="7" marL="3657600" algn="ctr">
              <a:spcBef>
                <a:spcPts val="0"/>
              </a:spcBef>
              <a:spcAft>
                <a:spcPts val="0"/>
              </a:spcAft>
              <a:buClr>
                <a:schemeClr val="lt1"/>
              </a:buClr>
              <a:buSzPts val="1100"/>
              <a:buFont typeface="IBM Plex Serif"/>
              <a:buChar char="○"/>
              <a:defRPr>
                <a:solidFill>
                  <a:schemeClr val="lt1"/>
                </a:solidFill>
              </a:defRPr>
            </a:lvl8pPr>
            <a:lvl9pPr indent="-298450" lvl="8" marL="4114800" algn="ctr">
              <a:spcBef>
                <a:spcPts val="0"/>
              </a:spcBef>
              <a:spcAft>
                <a:spcPts val="0"/>
              </a:spcAft>
              <a:buClr>
                <a:schemeClr val="lt1"/>
              </a:buClr>
              <a:buSzPts val="1100"/>
              <a:buFont typeface="IBM Plex Serif"/>
              <a:buChar char="■"/>
              <a:defRPr>
                <a:solidFill>
                  <a:schemeClr val="lt1"/>
                </a:solidFill>
              </a:defRPr>
            </a:lvl9pPr>
          </a:lstStyle>
          <a:p/>
        </p:txBody>
      </p:sp>
      <p:sp>
        <p:nvSpPr>
          <p:cNvPr id="198" name="Google Shape;198;p29"/>
          <p:cNvSpPr txBox="1"/>
          <p:nvPr>
            <p:ph idx="3" type="subTitle"/>
          </p:nvPr>
        </p:nvSpPr>
        <p:spPr>
          <a:xfrm>
            <a:off x="4747750" y="630775"/>
            <a:ext cx="1748700" cy="503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1pPr>
            <a:lvl2pPr lvl="1"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2pPr>
            <a:lvl3pPr lvl="2"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3pPr>
            <a:lvl4pPr lvl="3"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4pPr>
            <a:lvl5pPr lvl="4"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5pPr>
            <a:lvl6pPr lvl="5"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6pPr>
            <a:lvl7pPr lvl="6"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7pPr>
            <a:lvl8pPr lvl="7"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8pPr>
            <a:lvl9pPr lvl="8"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9pPr>
          </a:lstStyle>
          <a:p/>
        </p:txBody>
      </p:sp>
      <p:sp>
        <p:nvSpPr>
          <p:cNvPr id="199" name="Google Shape;199;p29"/>
          <p:cNvSpPr txBox="1"/>
          <p:nvPr>
            <p:ph idx="4" type="body"/>
          </p:nvPr>
        </p:nvSpPr>
        <p:spPr>
          <a:xfrm>
            <a:off x="4747750" y="1133875"/>
            <a:ext cx="1748700" cy="682500"/>
          </a:xfrm>
          <a:prstGeom prst="rect">
            <a:avLst/>
          </a:prstGeom>
        </p:spPr>
        <p:txBody>
          <a:bodyPr anchorCtr="0" anchor="t" bIns="91425" lIns="91425" spcFirstLastPara="1" rIns="91425" wrap="square" tIns="91425">
            <a:noAutofit/>
          </a:bodyPr>
          <a:lstStyle>
            <a:lvl1pPr indent="-298450" lvl="0" marL="457200" algn="ctr">
              <a:spcBef>
                <a:spcPts val="0"/>
              </a:spcBef>
              <a:spcAft>
                <a:spcPts val="0"/>
              </a:spcAft>
              <a:buClr>
                <a:schemeClr val="lt1"/>
              </a:buClr>
              <a:buSzPts val="1100"/>
              <a:buFont typeface="IBM Plex Serif"/>
              <a:buChar char="●"/>
              <a:defRPr>
                <a:solidFill>
                  <a:schemeClr val="lt1"/>
                </a:solidFill>
              </a:defRPr>
            </a:lvl1pPr>
            <a:lvl2pPr indent="-298450" lvl="1" marL="914400" algn="ctr">
              <a:spcBef>
                <a:spcPts val="0"/>
              </a:spcBef>
              <a:spcAft>
                <a:spcPts val="0"/>
              </a:spcAft>
              <a:buClr>
                <a:schemeClr val="lt1"/>
              </a:buClr>
              <a:buSzPts val="1100"/>
              <a:buFont typeface="IBM Plex Serif"/>
              <a:buChar char="○"/>
              <a:defRPr>
                <a:solidFill>
                  <a:schemeClr val="lt1"/>
                </a:solidFill>
              </a:defRPr>
            </a:lvl2pPr>
            <a:lvl3pPr indent="-298450" lvl="2" marL="1371600" algn="ctr">
              <a:spcBef>
                <a:spcPts val="0"/>
              </a:spcBef>
              <a:spcAft>
                <a:spcPts val="0"/>
              </a:spcAft>
              <a:buClr>
                <a:schemeClr val="lt1"/>
              </a:buClr>
              <a:buSzPts val="1100"/>
              <a:buFont typeface="IBM Plex Serif"/>
              <a:buChar char="■"/>
              <a:defRPr>
                <a:solidFill>
                  <a:schemeClr val="lt1"/>
                </a:solidFill>
              </a:defRPr>
            </a:lvl3pPr>
            <a:lvl4pPr indent="-298450" lvl="3" marL="1828800" algn="ctr">
              <a:spcBef>
                <a:spcPts val="0"/>
              </a:spcBef>
              <a:spcAft>
                <a:spcPts val="0"/>
              </a:spcAft>
              <a:buClr>
                <a:schemeClr val="lt1"/>
              </a:buClr>
              <a:buSzPts val="1100"/>
              <a:buFont typeface="IBM Plex Serif"/>
              <a:buChar char="●"/>
              <a:defRPr>
                <a:solidFill>
                  <a:schemeClr val="lt1"/>
                </a:solidFill>
              </a:defRPr>
            </a:lvl4pPr>
            <a:lvl5pPr indent="-298450" lvl="4" marL="2286000" algn="ctr">
              <a:spcBef>
                <a:spcPts val="0"/>
              </a:spcBef>
              <a:spcAft>
                <a:spcPts val="0"/>
              </a:spcAft>
              <a:buClr>
                <a:schemeClr val="lt1"/>
              </a:buClr>
              <a:buSzPts val="1100"/>
              <a:buFont typeface="IBM Plex Serif"/>
              <a:buChar char="○"/>
              <a:defRPr>
                <a:solidFill>
                  <a:schemeClr val="lt1"/>
                </a:solidFill>
              </a:defRPr>
            </a:lvl5pPr>
            <a:lvl6pPr indent="-298450" lvl="5" marL="2743200" algn="ctr">
              <a:spcBef>
                <a:spcPts val="0"/>
              </a:spcBef>
              <a:spcAft>
                <a:spcPts val="0"/>
              </a:spcAft>
              <a:buClr>
                <a:schemeClr val="lt1"/>
              </a:buClr>
              <a:buSzPts val="1100"/>
              <a:buFont typeface="IBM Plex Serif"/>
              <a:buChar char="■"/>
              <a:defRPr>
                <a:solidFill>
                  <a:schemeClr val="lt1"/>
                </a:solidFill>
              </a:defRPr>
            </a:lvl6pPr>
            <a:lvl7pPr indent="-298450" lvl="6" marL="3200400" algn="ctr">
              <a:spcBef>
                <a:spcPts val="0"/>
              </a:spcBef>
              <a:spcAft>
                <a:spcPts val="0"/>
              </a:spcAft>
              <a:buClr>
                <a:schemeClr val="lt1"/>
              </a:buClr>
              <a:buSzPts val="1100"/>
              <a:buFont typeface="IBM Plex Serif"/>
              <a:buChar char="●"/>
              <a:defRPr>
                <a:solidFill>
                  <a:schemeClr val="lt1"/>
                </a:solidFill>
              </a:defRPr>
            </a:lvl7pPr>
            <a:lvl8pPr indent="-298450" lvl="7" marL="3657600" algn="ctr">
              <a:spcBef>
                <a:spcPts val="0"/>
              </a:spcBef>
              <a:spcAft>
                <a:spcPts val="0"/>
              </a:spcAft>
              <a:buClr>
                <a:schemeClr val="lt1"/>
              </a:buClr>
              <a:buSzPts val="1100"/>
              <a:buFont typeface="IBM Plex Serif"/>
              <a:buChar char="○"/>
              <a:defRPr>
                <a:solidFill>
                  <a:schemeClr val="lt1"/>
                </a:solidFill>
              </a:defRPr>
            </a:lvl8pPr>
            <a:lvl9pPr indent="-298450" lvl="8" marL="4114800" algn="ctr">
              <a:spcBef>
                <a:spcPts val="0"/>
              </a:spcBef>
              <a:spcAft>
                <a:spcPts val="0"/>
              </a:spcAft>
              <a:buClr>
                <a:schemeClr val="lt1"/>
              </a:buClr>
              <a:buSzPts val="1100"/>
              <a:buFont typeface="IBM Plex Serif"/>
              <a:buChar char="■"/>
              <a:defRPr>
                <a:solidFill>
                  <a:schemeClr val="lt1"/>
                </a:solidFill>
              </a:defRPr>
            </a:lvl9pPr>
          </a:lstStyle>
          <a:p/>
        </p:txBody>
      </p:sp>
      <p:sp>
        <p:nvSpPr>
          <p:cNvPr id="200" name="Google Shape;200;p29"/>
          <p:cNvSpPr/>
          <p:nvPr>
            <p:ph idx="5" type="pic"/>
          </p:nvPr>
        </p:nvSpPr>
        <p:spPr>
          <a:xfrm>
            <a:off x="457550" y="2136050"/>
            <a:ext cx="1748700" cy="2316000"/>
          </a:xfrm>
          <a:prstGeom prst="roundRect">
            <a:avLst>
              <a:gd fmla="val 50000" name="adj"/>
            </a:avLst>
          </a:prstGeom>
          <a:noFill/>
          <a:ln>
            <a:noFill/>
          </a:ln>
        </p:spPr>
      </p:sp>
      <p:sp>
        <p:nvSpPr>
          <p:cNvPr id="201" name="Google Shape;201;p29"/>
          <p:cNvSpPr/>
          <p:nvPr>
            <p:ph idx="6" type="pic"/>
          </p:nvPr>
        </p:nvSpPr>
        <p:spPr>
          <a:xfrm>
            <a:off x="2602596" y="2136050"/>
            <a:ext cx="1748700" cy="2316000"/>
          </a:xfrm>
          <a:prstGeom prst="roundRect">
            <a:avLst>
              <a:gd fmla="val 50000" name="adj"/>
            </a:avLst>
          </a:prstGeom>
          <a:noFill/>
          <a:ln>
            <a:noFill/>
          </a:ln>
        </p:spPr>
      </p:sp>
      <p:sp>
        <p:nvSpPr>
          <p:cNvPr id="202" name="Google Shape;202;p29"/>
          <p:cNvSpPr/>
          <p:nvPr>
            <p:ph idx="7" type="pic"/>
          </p:nvPr>
        </p:nvSpPr>
        <p:spPr>
          <a:xfrm>
            <a:off x="4747696" y="2136050"/>
            <a:ext cx="1748700" cy="2316000"/>
          </a:xfrm>
          <a:prstGeom prst="roundRect">
            <a:avLst>
              <a:gd fmla="val 50000" name="adj"/>
            </a:avLst>
          </a:prstGeom>
          <a:noFill/>
          <a:ln>
            <a:noFill/>
          </a:ln>
        </p:spPr>
      </p:sp>
      <p:sp>
        <p:nvSpPr>
          <p:cNvPr id="203" name="Google Shape;203;p29"/>
          <p:cNvSpPr/>
          <p:nvPr>
            <p:ph idx="8" type="pic"/>
          </p:nvPr>
        </p:nvSpPr>
        <p:spPr>
          <a:xfrm>
            <a:off x="6892796" y="2136050"/>
            <a:ext cx="1748700" cy="2316000"/>
          </a:xfrm>
          <a:prstGeom prst="roundRect">
            <a:avLst>
              <a:gd fmla="val 50000" name="adj"/>
            </a:avLst>
          </a:prstGeom>
          <a:noFill/>
          <a:ln>
            <a:noFill/>
          </a:ln>
        </p:spPr>
      </p:sp>
      <p:sp>
        <p:nvSpPr>
          <p:cNvPr id="204" name="Google Shape;204;p29"/>
          <p:cNvSpPr txBox="1"/>
          <p:nvPr>
            <p:ph idx="9" type="subTitle"/>
          </p:nvPr>
        </p:nvSpPr>
        <p:spPr>
          <a:xfrm>
            <a:off x="457450" y="630775"/>
            <a:ext cx="1748700" cy="503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1pPr>
            <a:lvl2pPr lvl="1"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2pPr>
            <a:lvl3pPr lvl="2"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3pPr>
            <a:lvl4pPr lvl="3"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4pPr>
            <a:lvl5pPr lvl="4"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5pPr>
            <a:lvl6pPr lvl="5"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6pPr>
            <a:lvl7pPr lvl="6"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7pPr>
            <a:lvl8pPr lvl="7"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8pPr>
            <a:lvl9pPr lvl="8"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9pPr>
          </a:lstStyle>
          <a:p/>
        </p:txBody>
      </p:sp>
      <p:sp>
        <p:nvSpPr>
          <p:cNvPr id="205" name="Google Shape;205;p29"/>
          <p:cNvSpPr txBox="1"/>
          <p:nvPr>
            <p:ph idx="13" type="body"/>
          </p:nvPr>
        </p:nvSpPr>
        <p:spPr>
          <a:xfrm>
            <a:off x="457450" y="1133875"/>
            <a:ext cx="1748700" cy="682500"/>
          </a:xfrm>
          <a:prstGeom prst="rect">
            <a:avLst/>
          </a:prstGeom>
        </p:spPr>
        <p:txBody>
          <a:bodyPr anchorCtr="0" anchor="t" bIns="91425" lIns="91425" spcFirstLastPara="1" rIns="91425" wrap="square" tIns="91425">
            <a:noAutofit/>
          </a:bodyPr>
          <a:lstStyle>
            <a:lvl1pPr indent="-298450" lvl="0" marL="457200" algn="ctr">
              <a:spcBef>
                <a:spcPts val="0"/>
              </a:spcBef>
              <a:spcAft>
                <a:spcPts val="0"/>
              </a:spcAft>
              <a:buClr>
                <a:schemeClr val="lt1"/>
              </a:buClr>
              <a:buSzPts val="1100"/>
              <a:buFont typeface="IBM Plex Serif"/>
              <a:buChar char="●"/>
              <a:defRPr>
                <a:solidFill>
                  <a:schemeClr val="lt1"/>
                </a:solidFill>
              </a:defRPr>
            </a:lvl1pPr>
            <a:lvl2pPr indent="-298450" lvl="1" marL="914400" algn="ctr">
              <a:spcBef>
                <a:spcPts val="0"/>
              </a:spcBef>
              <a:spcAft>
                <a:spcPts val="0"/>
              </a:spcAft>
              <a:buClr>
                <a:schemeClr val="lt1"/>
              </a:buClr>
              <a:buSzPts val="1100"/>
              <a:buFont typeface="IBM Plex Serif"/>
              <a:buChar char="○"/>
              <a:defRPr>
                <a:solidFill>
                  <a:schemeClr val="lt1"/>
                </a:solidFill>
              </a:defRPr>
            </a:lvl2pPr>
            <a:lvl3pPr indent="-298450" lvl="2" marL="1371600" algn="ctr">
              <a:spcBef>
                <a:spcPts val="0"/>
              </a:spcBef>
              <a:spcAft>
                <a:spcPts val="0"/>
              </a:spcAft>
              <a:buClr>
                <a:schemeClr val="lt1"/>
              </a:buClr>
              <a:buSzPts val="1100"/>
              <a:buFont typeface="IBM Plex Serif"/>
              <a:buChar char="■"/>
              <a:defRPr>
                <a:solidFill>
                  <a:schemeClr val="lt1"/>
                </a:solidFill>
              </a:defRPr>
            </a:lvl3pPr>
            <a:lvl4pPr indent="-298450" lvl="3" marL="1828800" algn="ctr">
              <a:spcBef>
                <a:spcPts val="0"/>
              </a:spcBef>
              <a:spcAft>
                <a:spcPts val="0"/>
              </a:spcAft>
              <a:buClr>
                <a:schemeClr val="lt1"/>
              </a:buClr>
              <a:buSzPts val="1100"/>
              <a:buFont typeface="IBM Plex Serif"/>
              <a:buChar char="●"/>
              <a:defRPr>
                <a:solidFill>
                  <a:schemeClr val="lt1"/>
                </a:solidFill>
              </a:defRPr>
            </a:lvl4pPr>
            <a:lvl5pPr indent="-298450" lvl="4" marL="2286000" algn="ctr">
              <a:spcBef>
                <a:spcPts val="0"/>
              </a:spcBef>
              <a:spcAft>
                <a:spcPts val="0"/>
              </a:spcAft>
              <a:buClr>
                <a:schemeClr val="lt1"/>
              </a:buClr>
              <a:buSzPts val="1100"/>
              <a:buFont typeface="IBM Plex Serif"/>
              <a:buChar char="○"/>
              <a:defRPr>
                <a:solidFill>
                  <a:schemeClr val="lt1"/>
                </a:solidFill>
              </a:defRPr>
            </a:lvl5pPr>
            <a:lvl6pPr indent="-298450" lvl="5" marL="2743200" algn="ctr">
              <a:spcBef>
                <a:spcPts val="0"/>
              </a:spcBef>
              <a:spcAft>
                <a:spcPts val="0"/>
              </a:spcAft>
              <a:buClr>
                <a:schemeClr val="lt1"/>
              </a:buClr>
              <a:buSzPts val="1100"/>
              <a:buFont typeface="IBM Plex Serif"/>
              <a:buChar char="■"/>
              <a:defRPr>
                <a:solidFill>
                  <a:schemeClr val="lt1"/>
                </a:solidFill>
              </a:defRPr>
            </a:lvl6pPr>
            <a:lvl7pPr indent="-298450" lvl="6" marL="3200400" algn="ctr">
              <a:spcBef>
                <a:spcPts val="0"/>
              </a:spcBef>
              <a:spcAft>
                <a:spcPts val="0"/>
              </a:spcAft>
              <a:buClr>
                <a:schemeClr val="lt1"/>
              </a:buClr>
              <a:buSzPts val="1100"/>
              <a:buFont typeface="IBM Plex Serif"/>
              <a:buChar char="●"/>
              <a:defRPr>
                <a:solidFill>
                  <a:schemeClr val="lt1"/>
                </a:solidFill>
              </a:defRPr>
            </a:lvl7pPr>
            <a:lvl8pPr indent="-298450" lvl="7" marL="3657600" algn="ctr">
              <a:spcBef>
                <a:spcPts val="0"/>
              </a:spcBef>
              <a:spcAft>
                <a:spcPts val="0"/>
              </a:spcAft>
              <a:buClr>
                <a:schemeClr val="lt1"/>
              </a:buClr>
              <a:buSzPts val="1100"/>
              <a:buFont typeface="IBM Plex Serif"/>
              <a:buChar char="○"/>
              <a:defRPr>
                <a:solidFill>
                  <a:schemeClr val="lt1"/>
                </a:solidFill>
              </a:defRPr>
            </a:lvl8pPr>
            <a:lvl9pPr indent="-298450" lvl="8" marL="4114800" algn="ctr">
              <a:spcBef>
                <a:spcPts val="0"/>
              </a:spcBef>
              <a:spcAft>
                <a:spcPts val="0"/>
              </a:spcAft>
              <a:buClr>
                <a:schemeClr val="lt1"/>
              </a:buClr>
              <a:buSzPts val="1100"/>
              <a:buFont typeface="IBM Plex Serif"/>
              <a:buChar char="■"/>
              <a:defRPr>
                <a:solidFill>
                  <a:schemeClr val="lt1"/>
                </a:solidFill>
              </a:defRPr>
            </a:lvl9pPr>
          </a:lstStyle>
          <a:p/>
        </p:txBody>
      </p:sp>
      <p:sp>
        <p:nvSpPr>
          <p:cNvPr id="206" name="Google Shape;206;p29"/>
          <p:cNvSpPr txBox="1"/>
          <p:nvPr>
            <p:ph idx="14" type="subTitle"/>
          </p:nvPr>
        </p:nvSpPr>
        <p:spPr>
          <a:xfrm>
            <a:off x="2602600" y="630775"/>
            <a:ext cx="1748700" cy="503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1pPr>
            <a:lvl2pPr lvl="1"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2pPr>
            <a:lvl3pPr lvl="2"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3pPr>
            <a:lvl4pPr lvl="3"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4pPr>
            <a:lvl5pPr lvl="4"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5pPr>
            <a:lvl6pPr lvl="5"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6pPr>
            <a:lvl7pPr lvl="6"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7pPr>
            <a:lvl8pPr lvl="7"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8pPr>
            <a:lvl9pPr lvl="8" algn="ctr">
              <a:spcBef>
                <a:spcPts val="0"/>
              </a:spcBef>
              <a:spcAft>
                <a:spcPts val="0"/>
              </a:spcAft>
              <a:buClr>
                <a:schemeClr val="lt1"/>
              </a:buClr>
              <a:buSzPts val="1600"/>
              <a:buFont typeface="Archivo"/>
              <a:buNone/>
              <a:defRPr b="1">
                <a:solidFill>
                  <a:schemeClr val="lt1"/>
                </a:solidFill>
                <a:latin typeface="Archivo"/>
                <a:ea typeface="Archivo"/>
                <a:cs typeface="Archivo"/>
                <a:sym typeface="Archivo"/>
              </a:defRPr>
            </a:lvl9pPr>
          </a:lstStyle>
          <a:p/>
        </p:txBody>
      </p:sp>
      <p:sp>
        <p:nvSpPr>
          <p:cNvPr id="207" name="Google Shape;207;p29"/>
          <p:cNvSpPr txBox="1"/>
          <p:nvPr>
            <p:ph idx="15" type="body"/>
          </p:nvPr>
        </p:nvSpPr>
        <p:spPr>
          <a:xfrm>
            <a:off x="2602600" y="1133875"/>
            <a:ext cx="1748700" cy="682500"/>
          </a:xfrm>
          <a:prstGeom prst="rect">
            <a:avLst/>
          </a:prstGeom>
        </p:spPr>
        <p:txBody>
          <a:bodyPr anchorCtr="0" anchor="t" bIns="91425" lIns="91425" spcFirstLastPara="1" rIns="91425" wrap="square" tIns="91425">
            <a:noAutofit/>
          </a:bodyPr>
          <a:lstStyle>
            <a:lvl1pPr indent="-298450" lvl="0" marL="457200" algn="ctr">
              <a:spcBef>
                <a:spcPts val="0"/>
              </a:spcBef>
              <a:spcAft>
                <a:spcPts val="0"/>
              </a:spcAft>
              <a:buClr>
                <a:schemeClr val="lt1"/>
              </a:buClr>
              <a:buSzPts val="1100"/>
              <a:buFont typeface="IBM Plex Serif"/>
              <a:buChar char="●"/>
              <a:defRPr>
                <a:solidFill>
                  <a:schemeClr val="lt1"/>
                </a:solidFill>
              </a:defRPr>
            </a:lvl1pPr>
            <a:lvl2pPr indent="-298450" lvl="1" marL="914400" algn="ctr">
              <a:spcBef>
                <a:spcPts val="0"/>
              </a:spcBef>
              <a:spcAft>
                <a:spcPts val="0"/>
              </a:spcAft>
              <a:buClr>
                <a:schemeClr val="lt1"/>
              </a:buClr>
              <a:buSzPts val="1100"/>
              <a:buFont typeface="IBM Plex Serif"/>
              <a:buChar char="○"/>
              <a:defRPr>
                <a:solidFill>
                  <a:schemeClr val="lt1"/>
                </a:solidFill>
              </a:defRPr>
            </a:lvl2pPr>
            <a:lvl3pPr indent="-298450" lvl="2" marL="1371600" algn="ctr">
              <a:spcBef>
                <a:spcPts val="0"/>
              </a:spcBef>
              <a:spcAft>
                <a:spcPts val="0"/>
              </a:spcAft>
              <a:buClr>
                <a:schemeClr val="lt1"/>
              </a:buClr>
              <a:buSzPts val="1100"/>
              <a:buFont typeface="IBM Plex Serif"/>
              <a:buChar char="■"/>
              <a:defRPr>
                <a:solidFill>
                  <a:schemeClr val="lt1"/>
                </a:solidFill>
              </a:defRPr>
            </a:lvl3pPr>
            <a:lvl4pPr indent="-298450" lvl="3" marL="1828800" algn="ctr">
              <a:spcBef>
                <a:spcPts val="0"/>
              </a:spcBef>
              <a:spcAft>
                <a:spcPts val="0"/>
              </a:spcAft>
              <a:buClr>
                <a:schemeClr val="lt1"/>
              </a:buClr>
              <a:buSzPts val="1100"/>
              <a:buFont typeface="IBM Plex Serif"/>
              <a:buChar char="●"/>
              <a:defRPr>
                <a:solidFill>
                  <a:schemeClr val="lt1"/>
                </a:solidFill>
              </a:defRPr>
            </a:lvl4pPr>
            <a:lvl5pPr indent="-298450" lvl="4" marL="2286000" algn="ctr">
              <a:spcBef>
                <a:spcPts val="0"/>
              </a:spcBef>
              <a:spcAft>
                <a:spcPts val="0"/>
              </a:spcAft>
              <a:buClr>
                <a:schemeClr val="lt1"/>
              </a:buClr>
              <a:buSzPts val="1100"/>
              <a:buFont typeface="IBM Plex Serif"/>
              <a:buChar char="○"/>
              <a:defRPr>
                <a:solidFill>
                  <a:schemeClr val="lt1"/>
                </a:solidFill>
              </a:defRPr>
            </a:lvl5pPr>
            <a:lvl6pPr indent="-298450" lvl="5" marL="2743200" algn="ctr">
              <a:spcBef>
                <a:spcPts val="0"/>
              </a:spcBef>
              <a:spcAft>
                <a:spcPts val="0"/>
              </a:spcAft>
              <a:buClr>
                <a:schemeClr val="lt1"/>
              </a:buClr>
              <a:buSzPts val="1100"/>
              <a:buFont typeface="IBM Plex Serif"/>
              <a:buChar char="■"/>
              <a:defRPr>
                <a:solidFill>
                  <a:schemeClr val="lt1"/>
                </a:solidFill>
              </a:defRPr>
            </a:lvl6pPr>
            <a:lvl7pPr indent="-298450" lvl="6" marL="3200400" algn="ctr">
              <a:spcBef>
                <a:spcPts val="0"/>
              </a:spcBef>
              <a:spcAft>
                <a:spcPts val="0"/>
              </a:spcAft>
              <a:buClr>
                <a:schemeClr val="lt1"/>
              </a:buClr>
              <a:buSzPts val="1100"/>
              <a:buFont typeface="IBM Plex Serif"/>
              <a:buChar char="●"/>
              <a:defRPr>
                <a:solidFill>
                  <a:schemeClr val="lt1"/>
                </a:solidFill>
              </a:defRPr>
            </a:lvl7pPr>
            <a:lvl8pPr indent="-298450" lvl="7" marL="3657600" algn="ctr">
              <a:spcBef>
                <a:spcPts val="0"/>
              </a:spcBef>
              <a:spcAft>
                <a:spcPts val="0"/>
              </a:spcAft>
              <a:buClr>
                <a:schemeClr val="lt1"/>
              </a:buClr>
              <a:buSzPts val="1100"/>
              <a:buFont typeface="IBM Plex Serif"/>
              <a:buChar char="○"/>
              <a:defRPr>
                <a:solidFill>
                  <a:schemeClr val="lt1"/>
                </a:solidFill>
              </a:defRPr>
            </a:lvl8pPr>
            <a:lvl9pPr indent="-298450" lvl="8" marL="4114800" algn="ctr">
              <a:spcBef>
                <a:spcPts val="0"/>
              </a:spcBef>
              <a:spcAft>
                <a:spcPts val="0"/>
              </a:spcAft>
              <a:buClr>
                <a:schemeClr val="lt1"/>
              </a:buClr>
              <a:buSzPts val="1100"/>
              <a:buFont typeface="IBM Plex Serif"/>
              <a:buChar char="■"/>
              <a:defRPr>
                <a:solidFill>
                  <a:schemeClr val="lt1"/>
                </a:solidFill>
              </a:defRPr>
            </a:lvl9pPr>
          </a:lstStyle>
          <a:p/>
        </p:txBody>
      </p:sp>
      <p:sp>
        <p:nvSpPr>
          <p:cNvPr id="208" name="Google Shape;208;p2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solidFill>
                  <a:schemeClr val="dk1"/>
                </a:solidFill>
                <a:latin typeface="IBM Plex Serif"/>
                <a:ea typeface="IBM Plex Serif"/>
                <a:cs typeface="IBM Plex Serif"/>
                <a:sym typeface="IBM Plex Serif"/>
              </a:defRPr>
            </a:lvl1pPr>
            <a:lvl2pPr lvl="1">
              <a:buNone/>
              <a:defRPr sz="1300">
                <a:solidFill>
                  <a:schemeClr val="dk1"/>
                </a:solidFill>
                <a:latin typeface="IBM Plex Serif"/>
                <a:ea typeface="IBM Plex Serif"/>
                <a:cs typeface="IBM Plex Serif"/>
                <a:sym typeface="IBM Plex Serif"/>
              </a:defRPr>
            </a:lvl2pPr>
            <a:lvl3pPr lvl="2">
              <a:buNone/>
              <a:defRPr sz="1300">
                <a:solidFill>
                  <a:schemeClr val="dk1"/>
                </a:solidFill>
                <a:latin typeface="IBM Plex Serif"/>
                <a:ea typeface="IBM Plex Serif"/>
                <a:cs typeface="IBM Plex Serif"/>
                <a:sym typeface="IBM Plex Serif"/>
              </a:defRPr>
            </a:lvl3pPr>
            <a:lvl4pPr lvl="3">
              <a:buNone/>
              <a:defRPr sz="1300">
                <a:solidFill>
                  <a:schemeClr val="dk1"/>
                </a:solidFill>
                <a:latin typeface="IBM Plex Serif"/>
                <a:ea typeface="IBM Plex Serif"/>
                <a:cs typeface="IBM Plex Serif"/>
                <a:sym typeface="IBM Plex Serif"/>
              </a:defRPr>
            </a:lvl4pPr>
            <a:lvl5pPr lvl="4">
              <a:buNone/>
              <a:defRPr sz="1300">
                <a:solidFill>
                  <a:schemeClr val="dk1"/>
                </a:solidFill>
                <a:latin typeface="IBM Plex Serif"/>
                <a:ea typeface="IBM Plex Serif"/>
                <a:cs typeface="IBM Plex Serif"/>
                <a:sym typeface="IBM Plex Serif"/>
              </a:defRPr>
            </a:lvl5pPr>
            <a:lvl6pPr lvl="5">
              <a:buNone/>
              <a:defRPr sz="1300">
                <a:solidFill>
                  <a:schemeClr val="dk1"/>
                </a:solidFill>
                <a:latin typeface="IBM Plex Serif"/>
                <a:ea typeface="IBM Plex Serif"/>
                <a:cs typeface="IBM Plex Serif"/>
                <a:sym typeface="IBM Plex Serif"/>
              </a:defRPr>
            </a:lvl6pPr>
            <a:lvl7pPr lvl="6">
              <a:buNone/>
              <a:defRPr sz="1300">
                <a:solidFill>
                  <a:schemeClr val="dk1"/>
                </a:solidFill>
                <a:latin typeface="IBM Plex Serif"/>
                <a:ea typeface="IBM Plex Serif"/>
                <a:cs typeface="IBM Plex Serif"/>
                <a:sym typeface="IBM Plex Serif"/>
              </a:defRPr>
            </a:lvl7pPr>
            <a:lvl8pPr lvl="7">
              <a:buNone/>
              <a:defRPr sz="1300">
                <a:solidFill>
                  <a:schemeClr val="dk1"/>
                </a:solidFill>
                <a:latin typeface="IBM Plex Serif"/>
                <a:ea typeface="IBM Plex Serif"/>
                <a:cs typeface="IBM Plex Serif"/>
                <a:sym typeface="IBM Plex Serif"/>
              </a:defRPr>
            </a:lvl8pPr>
            <a:lvl9pPr lvl="8">
              <a:buNone/>
              <a:defRPr sz="1300">
                <a:solidFill>
                  <a:schemeClr val="dk1"/>
                </a:solidFill>
                <a:latin typeface="IBM Plex Serif"/>
                <a:ea typeface="IBM Plex Serif"/>
                <a:cs typeface="IBM Plex Serif"/>
                <a:sym typeface="IBM Plex Serif"/>
              </a:defRPr>
            </a:lvl9pPr>
          </a:lstStyle>
          <a:p>
            <a:pPr indent="0" lvl="0" marL="0" rtl="0" algn="l">
              <a:spcBef>
                <a:spcPts val="0"/>
              </a:spcBef>
              <a:spcAft>
                <a:spcPts val="0"/>
              </a:spcAft>
              <a:buNone/>
            </a:pPr>
            <a:fld id="{00000000-1234-1234-1234-123412341234}" type="slidenum">
              <a:rPr lang="en"/>
              <a:t>‹#›</a:t>
            </a:fld>
            <a:endParaRPr/>
          </a:p>
        </p:txBody>
      </p:sp>
      <p:cxnSp>
        <p:nvCxnSpPr>
          <p:cNvPr id="209" name="Google Shape;209;p29"/>
          <p:cNvCxnSpPr/>
          <p:nvPr/>
        </p:nvCxnSpPr>
        <p:spPr>
          <a:xfrm>
            <a:off x="390550" y="378925"/>
            <a:ext cx="8372700" cy="0"/>
          </a:xfrm>
          <a:prstGeom prst="straightConnector1">
            <a:avLst/>
          </a:prstGeom>
          <a:noFill/>
          <a:ln cap="flat" cmpd="sng" w="9525">
            <a:solidFill>
              <a:schemeClr val="lt1"/>
            </a:solidFill>
            <a:prstDash val="solid"/>
            <a:round/>
            <a:headEnd len="med" w="med" type="none"/>
            <a:tailEnd len="med" w="med" type="none"/>
          </a:ln>
        </p:spPr>
      </p:cxnSp>
      <p:sp>
        <p:nvSpPr>
          <p:cNvPr id="210" name="Google Shape;210;p29"/>
          <p:cNvSpPr txBox="1"/>
          <p:nvPr>
            <p:ph idx="16" type="sldNum"/>
          </p:nvPr>
        </p:nvSpPr>
        <p:spPr>
          <a:xfrm>
            <a:off x="390559" y="40226"/>
            <a:ext cx="548700" cy="393600"/>
          </a:xfrm>
          <a:prstGeom prst="rect">
            <a:avLst/>
          </a:prstGeom>
          <a:noFill/>
          <a:ln>
            <a:noFill/>
          </a:ln>
        </p:spPr>
        <p:txBody>
          <a:bodyPr anchorCtr="0" anchor="t" bIns="91425" lIns="91425" spcFirstLastPara="1" rIns="91425" wrap="square" tIns="91425">
            <a:noAutofit/>
          </a:bodyPr>
          <a:lstStyle>
            <a:lvl1pPr lvl="0" rtl="0" algn="l">
              <a:buNone/>
              <a:defRPr sz="1000">
                <a:solidFill>
                  <a:schemeClr val="lt1"/>
                </a:solidFill>
                <a:latin typeface="Archivo"/>
                <a:ea typeface="Archivo"/>
                <a:cs typeface="Archivo"/>
                <a:sym typeface="Archivo"/>
              </a:defRPr>
            </a:lvl1pPr>
            <a:lvl2pPr lvl="1" rtl="0" algn="l">
              <a:buNone/>
              <a:defRPr sz="1000">
                <a:solidFill>
                  <a:schemeClr val="lt1"/>
                </a:solidFill>
                <a:latin typeface="Archivo"/>
                <a:ea typeface="Archivo"/>
                <a:cs typeface="Archivo"/>
                <a:sym typeface="Archivo"/>
              </a:defRPr>
            </a:lvl2pPr>
            <a:lvl3pPr lvl="2" rtl="0" algn="l">
              <a:buNone/>
              <a:defRPr sz="1000">
                <a:solidFill>
                  <a:schemeClr val="lt1"/>
                </a:solidFill>
                <a:latin typeface="Archivo"/>
                <a:ea typeface="Archivo"/>
                <a:cs typeface="Archivo"/>
                <a:sym typeface="Archivo"/>
              </a:defRPr>
            </a:lvl3pPr>
            <a:lvl4pPr lvl="3" rtl="0" algn="l">
              <a:buNone/>
              <a:defRPr sz="1000">
                <a:solidFill>
                  <a:schemeClr val="lt1"/>
                </a:solidFill>
                <a:latin typeface="Archivo"/>
                <a:ea typeface="Archivo"/>
                <a:cs typeface="Archivo"/>
                <a:sym typeface="Archivo"/>
              </a:defRPr>
            </a:lvl4pPr>
            <a:lvl5pPr lvl="4" rtl="0" algn="l">
              <a:buNone/>
              <a:defRPr sz="1000">
                <a:solidFill>
                  <a:schemeClr val="lt1"/>
                </a:solidFill>
                <a:latin typeface="Archivo"/>
                <a:ea typeface="Archivo"/>
                <a:cs typeface="Archivo"/>
                <a:sym typeface="Archivo"/>
              </a:defRPr>
            </a:lvl5pPr>
            <a:lvl6pPr lvl="5" rtl="0" algn="l">
              <a:buNone/>
              <a:defRPr sz="1000">
                <a:solidFill>
                  <a:schemeClr val="lt1"/>
                </a:solidFill>
                <a:latin typeface="Archivo"/>
                <a:ea typeface="Archivo"/>
                <a:cs typeface="Archivo"/>
                <a:sym typeface="Archivo"/>
              </a:defRPr>
            </a:lvl6pPr>
            <a:lvl7pPr lvl="6" rtl="0" algn="l">
              <a:buNone/>
              <a:defRPr sz="1000">
                <a:solidFill>
                  <a:schemeClr val="lt1"/>
                </a:solidFill>
                <a:latin typeface="Archivo"/>
                <a:ea typeface="Archivo"/>
                <a:cs typeface="Archivo"/>
                <a:sym typeface="Archivo"/>
              </a:defRPr>
            </a:lvl7pPr>
            <a:lvl8pPr lvl="7" rtl="0" algn="l">
              <a:buNone/>
              <a:defRPr sz="1000">
                <a:solidFill>
                  <a:schemeClr val="lt1"/>
                </a:solidFill>
                <a:latin typeface="Archivo"/>
                <a:ea typeface="Archivo"/>
                <a:cs typeface="Archivo"/>
                <a:sym typeface="Archivo"/>
              </a:defRPr>
            </a:lvl8pPr>
            <a:lvl9pPr lvl="8" rtl="0" algn="l">
              <a:buNone/>
              <a:defRPr sz="1000">
                <a:solidFill>
                  <a:schemeClr val="lt1"/>
                </a:solidFill>
                <a:latin typeface="Archivo"/>
                <a:ea typeface="Archivo"/>
                <a:cs typeface="Archivo"/>
                <a:sym typeface="Archiv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ognition">
  <p:cSld name="CUSTOM_4">
    <p:spTree>
      <p:nvGrpSpPr>
        <p:cNvPr id="211" name="Shape 211"/>
        <p:cNvGrpSpPr/>
        <p:nvPr/>
      </p:nvGrpSpPr>
      <p:grpSpPr>
        <a:xfrm>
          <a:off x="0" y="0"/>
          <a:ext cx="0" cy="0"/>
          <a:chOff x="0" y="0"/>
          <a:chExt cx="0" cy="0"/>
        </a:xfrm>
      </p:grpSpPr>
      <p:cxnSp>
        <p:nvCxnSpPr>
          <p:cNvPr id="212" name="Google Shape;212;p30"/>
          <p:cNvCxnSpPr/>
          <p:nvPr/>
        </p:nvCxnSpPr>
        <p:spPr>
          <a:xfrm>
            <a:off x="390550" y="378925"/>
            <a:ext cx="8372700" cy="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213" name="Shape 213"/>
        <p:cNvGrpSpPr/>
        <p:nvPr/>
      </p:nvGrpSpPr>
      <p:grpSpPr>
        <a:xfrm>
          <a:off x="0" y="0"/>
          <a:ext cx="0" cy="0"/>
          <a:chOff x="0" y="0"/>
          <a:chExt cx="0" cy="0"/>
        </a:xfrm>
      </p:grpSpPr>
      <p:sp>
        <p:nvSpPr>
          <p:cNvPr id="214" name="Google Shape;214;p3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15" name="Google Shape;215;p3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216" name="Google Shape;216;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217" name="Shape 217"/>
        <p:cNvGrpSpPr/>
        <p:nvPr/>
      </p:nvGrpSpPr>
      <p:grpSpPr>
        <a:xfrm>
          <a:off x="0" y="0"/>
          <a:ext cx="0" cy="0"/>
          <a:chOff x="0" y="0"/>
          <a:chExt cx="0" cy="0"/>
        </a:xfrm>
      </p:grpSpPr>
      <p:sp>
        <p:nvSpPr>
          <p:cNvPr id="218" name="Google Shape;218;p3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9" name="Google Shape;219;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220" name="Shape 220"/>
        <p:cNvGrpSpPr/>
        <p:nvPr/>
      </p:nvGrpSpPr>
      <p:grpSpPr>
        <a:xfrm>
          <a:off x="0" y="0"/>
          <a:ext cx="0" cy="0"/>
          <a:chOff x="0" y="0"/>
          <a:chExt cx="0" cy="0"/>
        </a:xfrm>
      </p:grpSpPr>
      <p:sp>
        <p:nvSpPr>
          <p:cNvPr id="221" name="Google Shape;221;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2" name="Google Shape;222;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23" name="Google Shape;223;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224" name="Shape 224"/>
        <p:cNvGrpSpPr/>
        <p:nvPr/>
      </p:nvGrpSpPr>
      <p:grpSpPr>
        <a:xfrm>
          <a:off x="0" y="0"/>
          <a:ext cx="0" cy="0"/>
          <a:chOff x="0" y="0"/>
          <a:chExt cx="0" cy="0"/>
        </a:xfrm>
      </p:grpSpPr>
      <p:sp>
        <p:nvSpPr>
          <p:cNvPr id="225" name="Google Shape;225;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 name="Google Shape;226;p3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27" name="Google Shape;227;p3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28" name="Google Shape;228;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229" name="Shape 229"/>
        <p:cNvGrpSpPr/>
        <p:nvPr/>
      </p:nvGrpSpPr>
      <p:grpSpPr>
        <a:xfrm>
          <a:off x="0" y="0"/>
          <a:ext cx="0" cy="0"/>
          <a:chOff x="0" y="0"/>
          <a:chExt cx="0" cy="0"/>
        </a:xfrm>
      </p:grpSpPr>
      <p:sp>
        <p:nvSpPr>
          <p:cNvPr id="230" name="Google Shape;230;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1" name="Google Shape;231;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232" name="Shape 232"/>
        <p:cNvGrpSpPr/>
        <p:nvPr/>
      </p:nvGrpSpPr>
      <p:grpSpPr>
        <a:xfrm>
          <a:off x="0" y="0"/>
          <a:ext cx="0" cy="0"/>
          <a:chOff x="0" y="0"/>
          <a:chExt cx="0" cy="0"/>
        </a:xfrm>
      </p:grpSpPr>
      <p:sp>
        <p:nvSpPr>
          <p:cNvPr id="233" name="Google Shape;233;p3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34" name="Google Shape;234;p3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5" name="Google Shape;235;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236" name="Shape 236"/>
        <p:cNvGrpSpPr/>
        <p:nvPr/>
      </p:nvGrpSpPr>
      <p:grpSpPr>
        <a:xfrm>
          <a:off x="0" y="0"/>
          <a:ext cx="0" cy="0"/>
          <a:chOff x="0" y="0"/>
          <a:chExt cx="0" cy="0"/>
        </a:xfrm>
      </p:grpSpPr>
      <p:sp>
        <p:nvSpPr>
          <p:cNvPr id="237" name="Google Shape;237;p3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38" name="Google Shape;238;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239" name="Shape 239"/>
        <p:cNvGrpSpPr/>
        <p:nvPr/>
      </p:nvGrpSpPr>
      <p:grpSpPr>
        <a:xfrm>
          <a:off x="0" y="0"/>
          <a:ext cx="0" cy="0"/>
          <a:chOff x="0" y="0"/>
          <a:chExt cx="0" cy="0"/>
        </a:xfrm>
      </p:grpSpPr>
      <p:sp>
        <p:nvSpPr>
          <p:cNvPr id="240" name="Google Shape;240;p38"/>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erif"/>
              <a:ea typeface="IBM Plex Serif"/>
              <a:cs typeface="IBM Plex Serif"/>
              <a:sym typeface="IBM Plex Serif"/>
            </a:endParaRPr>
          </a:p>
        </p:txBody>
      </p:sp>
      <p:sp>
        <p:nvSpPr>
          <p:cNvPr id="241" name="Google Shape;241;p3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42" name="Google Shape;242;p3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243" name="Google Shape;243;p3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244" name="Google Shape;244;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245" name="Shape 245"/>
        <p:cNvGrpSpPr/>
        <p:nvPr/>
      </p:nvGrpSpPr>
      <p:grpSpPr>
        <a:xfrm>
          <a:off x="0" y="0"/>
          <a:ext cx="0" cy="0"/>
          <a:chOff x="0" y="0"/>
          <a:chExt cx="0" cy="0"/>
        </a:xfrm>
      </p:grpSpPr>
      <p:sp>
        <p:nvSpPr>
          <p:cNvPr id="246" name="Google Shape;246;p3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100"/>
              <a:buNone/>
              <a:defRPr/>
            </a:lvl1pPr>
          </a:lstStyle>
          <a:p/>
        </p:txBody>
      </p:sp>
      <p:sp>
        <p:nvSpPr>
          <p:cNvPr id="247" name="Google Shape;247;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248" name="Shape 248"/>
        <p:cNvGrpSpPr/>
        <p:nvPr/>
      </p:nvGrpSpPr>
      <p:grpSpPr>
        <a:xfrm>
          <a:off x="0" y="0"/>
          <a:ext cx="0" cy="0"/>
          <a:chOff x="0" y="0"/>
          <a:chExt cx="0" cy="0"/>
        </a:xfrm>
      </p:grpSpPr>
      <p:sp>
        <p:nvSpPr>
          <p:cNvPr id="249" name="Google Shape;249;p4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50" name="Google Shape;250;p40"/>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298450" lvl="0" marL="457200" algn="ctr">
              <a:spcBef>
                <a:spcPts val="0"/>
              </a:spcBef>
              <a:spcAft>
                <a:spcPts val="0"/>
              </a:spcAft>
              <a:buSzPts val="11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251" name="Google Shape;251;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
    <p:spTree>
      <p:nvGrpSpPr>
        <p:cNvPr id="252" name="Shape 252"/>
        <p:cNvGrpSpPr/>
        <p:nvPr/>
      </p:nvGrpSpPr>
      <p:grpSpPr>
        <a:xfrm>
          <a:off x="0" y="0"/>
          <a:ext cx="0" cy="0"/>
          <a:chOff x="0" y="0"/>
          <a:chExt cx="0" cy="0"/>
        </a:xfrm>
      </p:grpSpPr>
      <p:sp>
        <p:nvSpPr>
          <p:cNvPr id="253" name="Google Shape;253;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254" name="Shape 254"/>
        <p:cNvGrpSpPr/>
        <p:nvPr/>
      </p:nvGrpSpPr>
      <p:grpSpPr>
        <a:xfrm>
          <a:off x="0" y="0"/>
          <a:ext cx="0" cy="0"/>
          <a:chOff x="0" y="0"/>
          <a:chExt cx="0" cy="0"/>
        </a:xfrm>
      </p:grpSpPr>
      <p:sp>
        <p:nvSpPr>
          <p:cNvPr id="255" name="Google Shape;255;p42"/>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 name="Google Shape;256;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57" name="Google Shape;257;p42"/>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58" name="Google Shape;258;p42"/>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59" name="Google Shape;259;p42"/>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60" name="Google Shape;260;p42"/>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61" name="Google Shape;261;p42"/>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62" name="Google Shape;262;p42"/>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263" name="Shape 263"/>
        <p:cNvGrpSpPr/>
        <p:nvPr/>
      </p:nvGrpSpPr>
      <p:grpSpPr>
        <a:xfrm>
          <a:off x="0" y="0"/>
          <a:ext cx="0" cy="0"/>
          <a:chOff x="0" y="0"/>
          <a:chExt cx="0" cy="0"/>
        </a:xfrm>
      </p:grpSpPr>
      <p:sp>
        <p:nvSpPr>
          <p:cNvPr id="264" name="Google Shape;264;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5" name="Google Shape;265;p43"/>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66" name="Google Shape;266;p43"/>
          <p:cNvSpPr/>
          <p:nvPr>
            <p:ph idx="2" type="pic"/>
          </p:nvPr>
        </p:nvSpPr>
        <p:spPr>
          <a:xfrm>
            <a:off x="4992024" y="1152775"/>
            <a:ext cx="3840300" cy="3416400"/>
          </a:xfrm>
          <a:prstGeom prst="rect">
            <a:avLst/>
          </a:prstGeom>
          <a:noFill/>
          <a:ln>
            <a:noFill/>
          </a:ln>
        </p:spPr>
      </p:sp>
      <p:sp>
        <p:nvSpPr>
          <p:cNvPr id="267" name="Google Shape;267;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1">
    <p:spTree>
      <p:nvGrpSpPr>
        <p:cNvPr id="268" name="Shape 268"/>
        <p:cNvGrpSpPr/>
        <p:nvPr/>
      </p:nvGrpSpPr>
      <p:grpSpPr>
        <a:xfrm>
          <a:off x="0" y="0"/>
          <a:ext cx="0" cy="0"/>
          <a:chOff x="0" y="0"/>
          <a:chExt cx="0" cy="0"/>
        </a:xfrm>
      </p:grpSpPr>
      <p:sp>
        <p:nvSpPr>
          <p:cNvPr id="269" name="Google Shape;269;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70" name="Google Shape;270;p44"/>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271" name="Google Shape;271;p44"/>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72" name="Google Shape;272;p44"/>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73" name="Google Shape;273;p44"/>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74" name="Google Shape;274;p44"/>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275" name="Shape 275"/>
        <p:cNvGrpSpPr/>
        <p:nvPr/>
      </p:nvGrpSpPr>
      <p:grpSpPr>
        <a:xfrm>
          <a:off x="0" y="0"/>
          <a:ext cx="0" cy="0"/>
          <a:chOff x="0" y="0"/>
          <a:chExt cx="0" cy="0"/>
        </a:xfrm>
      </p:grpSpPr>
      <p:sp>
        <p:nvSpPr>
          <p:cNvPr id="276" name="Google Shape;276;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77" name="Google Shape;277;p45"/>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78" name="Google Shape;278;p45"/>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79" name="Google Shape;279;p45"/>
          <p:cNvSpPr txBox="1"/>
          <p:nvPr>
            <p:ph idx="3"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80" name="Google Shape;280;p45"/>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281" name="Google Shape;281;p45"/>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82" name="Google Shape;282;p45"/>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83" name="Google Shape;283;p45"/>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
    <p:spTree>
      <p:nvGrpSpPr>
        <p:cNvPr id="284" name="Shape 284"/>
        <p:cNvGrpSpPr/>
        <p:nvPr/>
      </p:nvGrpSpPr>
      <p:grpSpPr>
        <a:xfrm>
          <a:off x="0" y="0"/>
          <a:ext cx="0" cy="0"/>
          <a:chOff x="0" y="0"/>
          <a:chExt cx="0" cy="0"/>
        </a:xfrm>
      </p:grpSpPr>
      <p:sp>
        <p:nvSpPr>
          <p:cNvPr id="285" name="Google Shape;285;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86" name="Google Shape;286;p46"/>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87" name="Google Shape;287;p46"/>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88" name="Google Shape;288;p46"/>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89" name="Google Shape;289;p46"/>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90" name="Google Shape;290;p46"/>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291" name="Google Shape;291;p46"/>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92" name="Google Shape;292;p46"/>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93" name="Google Shape;293;p46"/>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94" name="Google Shape;294;p46"/>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295" name="Shape 295"/>
        <p:cNvGrpSpPr/>
        <p:nvPr/>
      </p:nvGrpSpPr>
      <p:grpSpPr>
        <a:xfrm>
          <a:off x="0" y="0"/>
          <a:ext cx="0" cy="0"/>
          <a:chOff x="0" y="0"/>
          <a:chExt cx="0" cy="0"/>
        </a:xfrm>
      </p:grpSpPr>
      <p:sp>
        <p:nvSpPr>
          <p:cNvPr id="296" name="Google Shape;296;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7" name="Google Shape;297;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8" name="Google Shape;298;p47"/>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299" name="Shape 299"/>
        <p:cNvGrpSpPr/>
        <p:nvPr/>
      </p:nvGrpSpPr>
      <p:grpSpPr>
        <a:xfrm>
          <a:off x="0" y="0"/>
          <a:ext cx="0" cy="0"/>
          <a:chOff x="0" y="0"/>
          <a:chExt cx="0" cy="0"/>
        </a:xfrm>
      </p:grpSpPr>
      <p:sp>
        <p:nvSpPr>
          <p:cNvPr id="300" name="Google Shape;300;p48"/>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1" name="Google Shape;301;p48"/>
          <p:cNvSpPr/>
          <p:nvPr>
            <p:ph idx="2" type="pic"/>
          </p:nvPr>
        </p:nvSpPr>
        <p:spPr>
          <a:xfrm>
            <a:off x="4804825" y="1133300"/>
            <a:ext cx="4027500" cy="2392800"/>
          </a:xfrm>
          <a:prstGeom prst="rect">
            <a:avLst/>
          </a:prstGeom>
          <a:noFill/>
          <a:ln>
            <a:noFill/>
          </a:ln>
        </p:spPr>
      </p:sp>
      <p:sp>
        <p:nvSpPr>
          <p:cNvPr id="302" name="Google Shape;302;p48"/>
          <p:cNvSpPr/>
          <p:nvPr>
            <p:ph idx="3" type="pic"/>
          </p:nvPr>
        </p:nvSpPr>
        <p:spPr>
          <a:xfrm>
            <a:off x="311725" y="1133300"/>
            <a:ext cx="4027500" cy="2392800"/>
          </a:xfrm>
          <a:prstGeom prst="rect">
            <a:avLst/>
          </a:prstGeom>
          <a:noFill/>
          <a:ln>
            <a:noFill/>
          </a:ln>
        </p:spPr>
      </p:sp>
      <p:sp>
        <p:nvSpPr>
          <p:cNvPr id="303" name="Google Shape;303;p48"/>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4" name="Google Shape;304;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05" name="Google Shape;305;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6" name="Google Shape;306;p48"/>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07" name="Google Shape;307;p48"/>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308" name="Shape 308"/>
        <p:cNvGrpSpPr/>
        <p:nvPr/>
      </p:nvGrpSpPr>
      <p:grpSpPr>
        <a:xfrm>
          <a:off x="0" y="0"/>
          <a:ext cx="0" cy="0"/>
          <a:chOff x="0" y="0"/>
          <a:chExt cx="0" cy="0"/>
        </a:xfrm>
      </p:grpSpPr>
      <p:sp>
        <p:nvSpPr>
          <p:cNvPr id="309" name="Google Shape;309;p49"/>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FFFFFF"/>
              </a:buClr>
              <a:buSzPts val="1200"/>
              <a:buChar char="●"/>
              <a:defRPr sz="1200">
                <a:solidFill>
                  <a:srgbClr val="FFFFFF"/>
                </a:solidFill>
              </a:defRPr>
            </a:lvl1pPr>
            <a:lvl2pPr indent="-304800" lvl="1" marL="914400">
              <a:spcBef>
                <a:spcPts val="0"/>
              </a:spcBef>
              <a:spcAft>
                <a:spcPts val="0"/>
              </a:spcAft>
              <a:buClr>
                <a:srgbClr val="FFFFFF"/>
              </a:buClr>
              <a:buSzPts val="1200"/>
              <a:buChar char="○"/>
              <a:defRPr sz="1200">
                <a:solidFill>
                  <a:srgbClr val="FFFFFF"/>
                </a:solidFill>
              </a:defRPr>
            </a:lvl2pPr>
            <a:lvl3pPr indent="-304800" lvl="2" marL="1371600">
              <a:spcBef>
                <a:spcPts val="0"/>
              </a:spcBef>
              <a:spcAft>
                <a:spcPts val="0"/>
              </a:spcAft>
              <a:buClr>
                <a:srgbClr val="FFFFFF"/>
              </a:buClr>
              <a:buSzPts val="1200"/>
              <a:buChar char="■"/>
              <a:defRPr sz="1200">
                <a:solidFill>
                  <a:srgbClr val="FFFFFF"/>
                </a:solidFill>
              </a:defRPr>
            </a:lvl3pPr>
            <a:lvl4pPr indent="-304800" lvl="3" marL="1828800">
              <a:spcBef>
                <a:spcPts val="0"/>
              </a:spcBef>
              <a:spcAft>
                <a:spcPts val="0"/>
              </a:spcAft>
              <a:buClr>
                <a:srgbClr val="FFFFFF"/>
              </a:buClr>
              <a:buSzPts val="1200"/>
              <a:buChar char="●"/>
              <a:defRPr sz="1200">
                <a:solidFill>
                  <a:srgbClr val="FFFFFF"/>
                </a:solidFill>
              </a:defRPr>
            </a:lvl4pPr>
            <a:lvl5pPr indent="-304800" lvl="4" marL="2286000">
              <a:spcBef>
                <a:spcPts val="0"/>
              </a:spcBef>
              <a:spcAft>
                <a:spcPts val="0"/>
              </a:spcAft>
              <a:buClr>
                <a:srgbClr val="FFFFFF"/>
              </a:buClr>
              <a:buSzPts val="1200"/>
              <a:buChar char="○"/>
              <a:defRPr sz="1200">
                <a:solidFill>
                  <a:srgbClr val="FFFFFF"/>
                </a:solidFill>
              </a:defRPr>
            </a:lvl5pPr>
            <a:lvl6pPr indent="-304800" lvl="5" marL="2743200">
              <a:spcBef>
                <a:spcPts val="0"/>
              </a:spcBef>
              <a:spcAft>
                <a:spcPts val="0"/>
              </a:spcAft>
              <a:buClr>
                <a:srgbClr val="FFFFFF"/>
              </a:buClr>
              <a:buSzPts val="1200"/>
              <a:buChar char="■"/>
              <a:defRPr sz="1200">
                <a:solidFill>
                  <a:srgbClr val="FFFFFF"/>
                </a:solidFill>
              </a:defRPr>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0" name="Google Shape;310;p49"/>
          <p:cNvSpPr/>
          <p:nvPr>
            <p:ph idx="2" type="pic"/>
          </p:nvPr>
        </p:nvSpPr>
        <p:spPr>
          <a:xfrm>
            <a:off x="6205225" y="1128325"/>
            <a:ext cx="2627100" cy="2273100"/>
          </a:xfrm>
          <a:prstGeom prst="rect">
            <a:avLst/>
          </a:prstGeom>
          <a:noFill/>
          <a:ln>
            <a:noFill/>
          </a:ln>
        </p:spPr>
      </p:sp>
      <p:sp>
        <p:nvSpPr>
          <p:cNvPr id="311" name="Google Shape;311;p49"/>
          <p:cNvSpPr/>
          <p:nvPr>
            <p:ph idx="3" type="pic"/>
          </p:nvPr>
        </p:nvSpPr>
        <p:spPr>
          <a:xfrm>
            <a:off x="311725" y="1128325"/>
            <a:ext cx="2627100" cy="2273100"/>
          </a:xfrm>
          <a:prstGeom prst="rect">
            <a:avLst/>
          </a:prstGeom>
          <a:noFill/>
          <a:ln>
            <a:noFill/>
          </a:ln>
        </p:spPr>
      </p:sp>
      <p:sp>
        <p:nvSpPr>
          <p:cNvPr id="312" name="Google Shape;312;p49"/>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FFFFFF"/>
              </a:buClr>
              <a:buSzPts val="1200"/>
              <a:buChar char="●"/>
              <a:defRPr sz="1200">
                <a:solidFill>
                  <a:srgbClr val="FFFFFF"/>
                </a:solidFill>
              </a:defRPr>
            </a:lvl1pPr>
            <a:lvl2pPr indent="-304800" lvl="1" marL="914400">
              <a:spcBef>
                <a:spcPts val="0"/>
              </a:spcBef>
              <a:spcAft>
                <a:spcPts val="0"/>
              </a:spcAft>
              <a:buClr>
                <a:srgbClr val="FFFFFF"/>
              </a:buClr>
              <a:buSzPts val="1200"/>
              <a:buChar char="○"/>
              <a:defRPr sz="1200">
                <a:solidFill>
                  <a:srgbClr val="FFFFFF"/>
                </a:solidFill>
              </a:defRPr>
            </a:lvl2pPr>
            <a:lvl3pPr indent="-304800" lvl="2" marL="1371600">
              <a:spcBef>
                <a:spcPts val="0"/>
              </a:spcBef>
              <a:spcAft>
                <a:spcPts val="0"/>
              </a:spcAft>
              <a:buClr>
                <a:srgbClr val="FFFFFF"/>
              </a:buClr>
              <a:buSzPts val="1200"/>
              <a:buChar char="■"/>
              <a:defRPr sz="1200">
                <a:solidFill>
                  <a:srgbClr val="FFFFFF"/>
                </a:solidFill>
              </a:defRPr>
            </a:lvl3pPr>
            <a:lvl4pPr indent="-304800" lvl="3" marL="1828800">
              <a:spcBef>
                <a:spcPts val="0"/>
              </a:spcBef>
              <a:spcAft>
                <a:spcPts val="0"/>
              </a:spcAft>
              <a:buClr>
                <a:srgbClr val="FFFFFF"/>
              </a:buClr>
              <a:buSzPts val="1200"/>
              <a:buChar char="●"/>
              <a:defRPr sz="1200">
                <a:solidFill>
                  <a:srgbClr val="FFFFFF"/>
                </a:solidFill>
              </a:defRPr>
            </a:lvl4pPr>
            <a:lvl5pPr indent="-304800" lvl="4" marL="2286000">
              <a:spcBef>
                <a:spcPts val="0"/>
              </a:spcBef>
              <a:spcAft>
                <a:spcPts val="0"/>
              </a:spcAft>
              <a:buClr>
                <a:srgbClr val="FFFFFF"/>
              </a:buClr>
              <a:buSzPts val="1200"/>
              <a:buChar char="○"/>
              <a:defRPr sz="1200">
                <a:solidFill>
                  <a:srgbClr val="FFFFFF"/>
                </a:solidFill>
              </a:defRPr>
            </a:lvl5pPr>
            <a:lvl6pPr indent="-304800" lvl="5" marL="2743200">
              <a:spcBef>
                <a:spcPts val="0"/>
              </a:spcBef>
              <a:spcAft>
                <a:spcPts val="0"/>
              </a:spcAft>
              <a:buClr>
                <a:srgbClr val="FFFFFF"/>
              </a:buClr>
              <a:buSzPts val="1200"/>
              <a:buChar char="■"/>
              <a:defRPr sz="1200">
                <a:solidFill>
                  <a:srgbClr val="FFFFFF"/>
                </a:solidFill>
              </a:defRPr>
            </a:lvl6pPr>
            <a:lvl7pPr indent="-304800" lvl="6" marL="3200400">
              <a:spcBef>
                <a:spcPts val="0"/>
              </a:spcBef>
              <a:spcAft>
                <a:spcPts val="0"/>
              </a:spcAft>
              <a:buClr>
                <a:srgbClr val="FFFFFF"/>
              </a:buClr>
              <a:buSzPts val="1200"/>
              <a:buChar char="●"/>
              <a:defRPr sz="1200">
                <a:solidFill>
                  <a:srgbClr val="FFFFFF"/>
                </a:solidFill>
              </a:defRPr>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3" name="Google Shape;313;p49"/>
          <p:cNvSpPr/>
          <p:nvPr>
            <p:ph idx="5" type="pic"/>
          </p:nvPr>
        </p:nvSpPr>
        <p:spPr>
          <a:xfrm>
            <a:off x="3255250" y="1128325"/>
            <a:ext cx="2627100" cy="2273100"/>
          </a:xfrm>
          <a:prstGeom prst="rect">
            <a:avLst/>
          </a:prstGeom>
          <a:noFill/>
          <a:ln>
            <a:noFill/>
          </a:ln>
        </p:spPr>
      </p:sp>
      <p:sp>
        <p:nvSpPr>
          <p:cNvPr id="314" name="Google Shape;314;p49"/>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FFFFFF"/>
              </a:buClr>
              <a:buSzPts val="1200"/>
              <a:buChar char="●"/>
              <a:defRPr sz="1200">
                <a:solidFill>
                  <a:srgbClr val="FFFFFF"/>
                </a:solidFill>
              </a:defRPr>
            </a:lvl1pPr>
            <a:lvl2pPr indent="-304800" lvl="1" marL="914400">
              <a:spcBef>
                <a:spcPts val="0"/>
              </a:spcBef>
              <a:spcAft>
                <a:spcPts val="0"/>
              </a:spcAft>
              <a:buClr>
                <a:srgbClr val="FFFFFF"/>
              </a:buClr>
              <a:buSzPts val="1200"/>
              <a:buChar char="○"/>
              <a:defRPr sz="1200">
                <a:solidFill>
                  <a:srgbClr val="FFFFFF"/>
                </a:solidFill>
              </a:defRPr>
            </a:lvl2pPr>
            <a:lvl3pPr indent="-304800" lvl="2" marL="1371600">
              <a:spcBef>
                <a:spcPts val="0"/>
              </a:spcBef>
              <a:spcAft>
                <a:spcPts val="0"/>
              </a:spcAft>
              <a:buClr>
                <a:srgbClr val="FFFFFF"/>
              </a:buClr>
              <a:buSzPts val="1200"/>
              <a:buChar char="■"/>
              <a:defRPr sz="1200">
                <a:solidFill>
                  <a:srgbClr val="FFFFFF"/>
                </a:solidFill>
              </a:defRPr>
            </a:lvl3pPr>
            <a:lvl4pPr indent="-304800" lvl="3" marL="1828800">
              <a:spcBef>
                <a:spcPts val="0"/>
              </a:spcBef>
              <a:spcAft>
                <a:spcPts val="0"/>
              </a:spcAft>
              <a:buClr>
                <a:srgbClr val="FFFFFF"/>
              </a:buClr>
              <a:buSzPts val="1200"/>
              <a:buChar char="●"/>
              <a:defRPr sz="1200">
                <a:solidFill>
                  <a:srgbClr val="FFFFFF"/>
                </a:solidFill>
              </a:defRPr>
            </a:lvl4pPr>
            <a:lvl5pPr indent="-304800" lvl="4" marL="2286000">
              <a:spcBef>
                <a:spcPts val="0"/>
              </a:spcBef>
              <a:spcAft>
                <a:spcPts val="0"/>
              </a:spcAft>
              <a:buClr>
                <a:srgbClr val="FFFFFF"/>
              </a:buClr>
              <a:buSzPts val="1200"/>
              <a:buChar char="○"/>
              <a:defRPr sz="1200">
                <a:solidFill>
                  <a:srgbClr val="FFFFFF"/>
                </a:solidFill>
              </a:defRPr>
            </a:lvl5pPr>
            <a:lvl6pPr indent="-304800" lvl="5" marL="2743200">
              <a:spcBef>
                <a:spcPts val="0"/>
              </a:spcBef>
              <a:spcAft>
                <a:spcPts val="0"/>
              </a:spcAft>
              <a:buClr>
                <a:srgbClr val="FFFFFF"/>
              </a:buClr>
              <a:buSzPts val="1200"/>
              <a:buChar char="■"/>
              <a:defRPr sz="1200">
                <a:solidFill>
                  <a:srgbClr val="FFFFFF"/>
                </a:solidFill>
              </a:defRPr>
            </a:lvl6pPr>
            <a:lvl7pPr indent="-304800" lvl="6" marL="3200400">
              <a:spcBef>
                <a:spcPts val="0"/>
              </a:spcBef>
              <a:spcAft>
                <a:spcPts val="0"/>
              </a:spcAft>
              <a:buClr>
                <a:srgbClr val="FFFFFF"/>
              </a:buClr>
              <a:buSzPts val="1200"/>
              <a:buChar char="●"/>
              <a:defRPr sz="1200">
                <a:solidFill>
                  <a:srgbClr val="FFFFFF"/>
                </a:solidFill>
              </a:defRPr>
            </a:lvl7pPr>
            <a:lvl8pPr indent="-304800" lvl="7" marL="3657600">
              <a:spcBef>
                <a:spcPts val="0"/>
              </a:spcBef>
              <a:spcAft>
                <a:spcPts val="0"/>
              </a:spcAft>
              <a:buClr>
                <a:srgbClr val="FFFFFF"/>
              </a:buClr>
              <a:buSzPts val="1200"/>
              <a:buChar char="○"/>
              <a:defRPr sz="1200">
                <a:solidFill>
                  <a:srgbClr val="FFFFFF"/>
                </a:solidFill>
              </a:defRPr>
            </a:lvl8pPr>
            <a:lvl9pPr indent="-304800" lvl="8" marL="4114800">
              <a:spcBef>
                <a:spcPts val="0"/>
              </a:spcBef>
              <a:spcAft>
                <a:spcPts val="0"/>
              </a:spcAft>
              <a:buClr>
                <a:srgbClr val="FFFFFF"/>
              </a:buClr>
              <a:buSzPts val="1200"/>
              <a:buChar char="■"/>
              <a:defRPr sz="1200">
                <a:solidFill>
                  <a:srgbClr val="FFFFFF"/>
                </a:solidFill>
              </a:defRPr>
            </a:lvl9pPr>
          </a:lstStyle>
          <a:p/>
        </p:txBody>
      </p:sp>
      <p:sp>
        <p:nvSpPr>
          <p:cNvPr id="315" name="Google Shape;315;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16" name="Google Shape;316;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Clr>
                <a:srgbClr val="FFFFFF"/>
              </a:buClr>
              <a:buSzPts val="4000"/>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7" name="Google Shape;317;p49"/>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Clr>
                <a:srgbClr val="EFEFEF"/>
              </a:buClr>
              <a:buSzPts val="1600"/>
              <a:buNone/>
              <a:defRPr>
                <a:solidFill>
                  <a:srgbClr val="EFEFEF"/>
                </a:solidFill>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18" name="Google Shape;318;p49"/>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Clr>
                <a:srgbClr val="EFEFEF"/>
              </a:buClr>
              <a:buSzPts val="1600"/>
              <a:buNone/>
              <a:defRPr>
                <a:solidFill>
                  <a:srgbClr val="EFEFEF"/>
                </a:solidFill>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19" name="Google Shape;319;p49"/>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Clr>
                <a:srgbClr val="EFEFEF"/>
              </a:buClr>
              <a:buSzPts val="1600"/>
              <a:buNone/>
              <a:defRPr>
                <a:solidFill>
                  <a:srgbClr val="EFEFEF"/>
                </a:solidFill>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320" name="Shape 320"/>
        <p:cNvGrpSpPr/>
        <p:nvPr/>
      </p:nvGrpSpPr>
      <p:grpSpPr>
        <a:xfrm>
          <a:off x="0" y="0"/>
          <a:ext cx="0" cy="0"/>
          <a:chOff x="0" y="0"/>
          <a:chExt cx="0" cy="0"/>
        </a:xfrm>
      </p:grpSpPr>
      <p:sp>
        <p:nvSpPr>
          <p:cNvPr id="321" name="Google Shape;321;p50"/>
          <p:cNvSpPr/>
          <p:nvPr>
            <p:ph idx="2" type="pic"/>
          </p:nvPr>
        </p:nvSpPr>
        <p:spPr>
          <a:xfrm>
            <a:off x="311700" y="445025"/>
            <a:ext cx="8520600" cy="4218300"/>
          </a:xfrm>
          <a:prstGeom prst="rect">
            <a:avLst/>
          </a:prstGeom>
          <a:noFill/>
          <a:ln>
            <a:noFill/>
          </a:ln>
        </p:spPr>
      </p:sp>
      <p:sp>
        <p:nvSpPr>
          <p:cNvPr id="322" name="Google Shape;322;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323" name="Shape 323"/>
        <p:cNvGrpSpPr/>
        <p:nvPr/>
      </p:nvGrpSpPr>
      <p:grpSpPr>
        <a:xfrm>
          <a:off x="0" y="0"/>
          <a:ext cx="0" cy="0"/>
          <a:chOff x="0" y="0"/>
          <a:chExt cx="0" cy="0"/>
        </a:xfrm>
      </p:grpSpPr>
      <p:sp>
        <p:nvSpPr>
          <p:cNvPr id="324" name="Google Shape;324;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25" name="Google Shape;325;p51"/>
          <p:cNvSpPr/>
          <p:nvPr>
            <p:ph idx="2" type="pic"/>
          </p:nvPr>
        </p:nvSpPr>
        <p:spPr>
          <a:xfrm>
            <a:off x="3389600" y="118913"/>
            <a:ext cx="1643700" cy="1535100"/>
          </a:xfrm>
          <a:prstGeom prst="rect">
            <a:avLst/>
          </a:prstGeom>
          <a:noFill/>
          <a:ln>
            <a:noFill/>
          </a:ln>
        </p:spPr>
      </p:sp>
      <p:sp>
        <p:nvSpPr>
          <p:cNvPr id="326" name="Google Shape;326;p51"/>
          <p:cNvSpPr/>
          <p:nvPr>
            <p:ph idx="3" type="pic"/>
          </p:nvPr>
        </p:nvSpPr>
        <p:spPr>
          <a:xfrm>
            <a:off x="5195935" y="118913"/>
            <a:ext cx="1643700" cy="1535100"/>
          </a:xfrm>
          <a:prstGeom prst="rect">
            <a:avLst/>
          </a:prstGeom>
          <a:noFill/>
          <a:ln>
            <a:noFill/>
          </a:ln>
        </p:spPr>
      </p:sp>
      <p:sp>
        <p:nvSpPr>
          <p:cNvPr id="327" name="Google Shape;327;p51"/>
          <p:cNvSpPr/>
          <p:nvPr>
            <p:ph idx="4" type="pic"/>
          </p:nvPr>
        </p:nvSpPr>
        <p:spPr>
          <a:xfrm>
            <a:off x="7002270" y="118913"/>
            <a:ext cx="1643700" cy="1535100"/>
          </a:xfrm>
          <a:prstGeom prst="rect">
            <a:avLst/>
          </a:prstGeom>
          <a:noFill/>
          <a:ln>
            <a:noFill/>
          </a:ln>
        </p:spPr>
      </p:sp>
      <p:sp>
        <p:nvSpPr>
          <p:cNvPr id="328" name="Google Shape;328;p51"/>
          <p:cNvSpPr/>
          <p:nvPr>
            <p:ph idx="5" type="pic"/>
          </p:nvPr>
        </p:nvSpPr>
        <p:spPr>
          <a:xfrm>
            <a:off x="3389588" y="1804212"/>
            <a:ext cx="1643700" cy="1535100"/>
          </a:xfrm>
          <a:prstGeom prst="rect">
            <a:avLst/>
          </a:prstGeom>
          <a:noFill/>
          <a:ln>
            <a:noFill/>
          </a:ln>
        </p:spPr>
      </p:sp>
      <p:sp>
        <p:nvSpPr>
          <p:cNvPr id="329" name="Google Shape;329;p51"/>
          <p:cNvSpPr/>
          <p:nvPr>
            <p:ph idx="6" type="pic"/>
          </p:nvPr>
        </p:nvSpPr>
        <p:spPr>
          <a:xfrm>
            <a:off x="5195922" y="1804212"/>
            <a:ext cx="1643700" cy="1535100"/>
          </a:xfrm>
          <a:prstGeom prst="rect">
            <a:avLst/>
          </a:prstGeom>
          <a:noFill/>
          <a:ln>
            <a:noFill/>
          </a:ln>
        </p:spPr>
      </p:sp>
      <p:sp>
        <p:nvSpPr>
          <p:cNvPr id="330" name="Google Shape;330;p51"/>
          <p:cNvSpPr/>
          <p:nvPr>
            <p:ph idx="7" type="pic"/>
          </p:nvPr>
        </p:nvSpPr>
        <p:spPr>
          <a:xfrm>
            <a:off x="7002257" y="1804212"/>
            <a:ext cx="1643700" cy="1535100"/>
          </a:xfrm>
          <a:prstGeom prst="rect">
            <a:avLst/>
          </a:prstGeom>
          <a:noFill/>
          <a:ln>
            <a:noFill/>
          </a:ln>
        </p:spPr>
      </p:sp>
      <p:sp>
        <p:nvSpPr>
          <p:cNvPr id="331" name="Google Shape;331;p51"/>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4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2" name="Google Shape;332;p51"/>
          <p:cNvSpPr/>
          <p:nvPr>
            <p:ph idx="8" type="pic"/>
          </p:nvPr>
        </p:nvSpPr>
        <p:spPr>
          <a:xfrm>
            <a:off x="3389588" y="3489487"/>
            <a:ext cx="1643700" cy="1535100"/>
          </a:xfrm>
          <a:prstGeom prst="rect">
            <a:avLst/>
          </a:prstGeom>
          <a:noFill/>
          <a:ln>
            <a:noFill/>
          </a:ln>
        </p:spPr>
      </p:sp>
      <p:sp>
        <p:nvSpPr>
          <p:cNvPr id="333" name="Google Shape;333;p51"/>
          <p:cNvSpPr/>
          <p:nvPr>
            <p:ph idx="9" type="pic"/>
          </p:nvPr>
        </p:nvSpPr>
        <p:spPr>
          <a:xfrm>
            <a:off x="5195922" y="3489487"/>
            <a:ext cx="1643700" cy="1535100"/>
          </a:xfrm>
          <a:prstGeom prst="rect">
            <a:avLst/>
          </a:prstGeom>
          <a:noFill/>
          <a:ln>
            <a:noFill/>
          </a:ln>
        </p:spPr>
      </p:sp>
      <p:sp>
        <p:nvSpPr>
          <p:cNvPr id="334" name="Google Shape;334;p51"/>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5" name="Shape 335"/>
        <p:cNvGrpSpPr/>
        <p:nvPr/>
      </p:nvGrpSpPr>
      <p:grpSpPr>
        <a:xfrm>
          <a:off x="0" y="0"/>
          <a:ext cx="0" cy="0"/>
          <a:chOff x="0" y="0"/>
          <a:chExt cx="0" cy="0"/>
        </a:xfrm>
      </p:grpSpPr>
      <p:sp>
        <p:nvSpPr>
          <p:cNvPr id="336" name="Google Shape;336;p52"/>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7" name="Google Shape;337;p52"/>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38" name="Google Shape;338;p5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9" name="Google Shape;339;p5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0" name="Google Shape;340;p5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Arial"/>
                <a:ea typeface="Arial"/>
                <a:cs typeface="Arial"/>
                <a:sym typeface="Arial"/>
              </a:defRPr>
            </a:lvl1pPr>
            <a:lvl2pPr indent="0" lvl="1" marL="0" marR="0" algn="r">
              <a:spcBef>
                <a:spcPts val="0"/>
              </a:spcBef>
              <a:buNone/>
              <a:defRPr b="0" i="0" sz="1200" u="none" cap="none" strike="noStrike">
                <a:solidFill>
                  <a:srgbClr val="888888"/>
                </a:solidFill>
                <a:latin typeface="Arial"/>
                <a:ea typeface="Arial"/>
                <a:cs typeface="Arial"/>
                <a:sym typeface="Arial"/>
              </a:defRPr>
            </a:lvl2pPr>
            <a:lvl3pPr indent="0" lvl="2" marL="0" marR="0" algn="r">
              <a:spcBef>
                <a:spcPts val="0"/>
              </a:spcBef>
              <a:buNone/>
              <a:defRPr b="0" i="0" sz="1200" u="none" cap="none" strike="noStrike">
                <a:solidFill>
                  <a:srgbClr val="888888"/>
                </a:solidFill>
                <a:latin typeface="Arial"/>
                <a:ea typeface="Arial"/>
                <a:cs typeface="Arial"/>
                <a:sym typeface="Arial"/>
              </a:defRPr>
            </a:lvl3pPr>
            <a:lvl4pPr indent="0" lvl="3" marL="0" marR="0" algn="r">
              <a:spcBef>
                <a:spcPts val="0"/>
              </a:spcBef>
              <a:buNone/>
              <a:defRPr b="0" i="0" sz="1200" u="none" cap="none" strike="noStrike">
                <a:solidFill>
                  <a:srgbClr val="888888"/>
                </a:solidFill>
                <a:latin typeface="Arial"/>
                <a:ea typeface="Arial"/>
                <a:cs typeface="Arial"/>
                <a:sym typeface="Arial"/>
              </a:defRPr>
            </a:lvl4pPr>
            <a:lvl5pPr indent="0" lvl="4" marL="0" marR="0" algn="r">
              <a:spcBef>
                <a:spcPts val="0"/>
              </a:spcBef>
              <a:buNone/>
              <a:defRPr b="0" i="0" sz="1200" u="none" cap="none" strike="noStrike">
                <a:solidFill>
                  <a:srgbClr val="888888"/>
                </a:solidFill>
                <a:latin typeface="Arial"/>
                <a:ea typeface="Arial"/>
                <a:cs typeface="Arial"/>
                <a:sym typeface="Arial"/>
              </a:defRPr>
            </a:lvl5pPr>
            <a:lvl6pPr indent="0" lvl="5" marL="0" marR="0" algn="r">
              <a:spcBef>
                <a:spcPts val="0"/>
              </a:spcBef>
              <a:buNone/>
              <a:defRPr b="0" i="0" sz="1200" u="none" cap="none" strike="noStrike">
                <a:solidFill>
                  <a:srgbClr val="888888"/>
                </a:solidFill>
                <a:latin typeface="Arial"/>
                <a:ea typeface="Arial"/>
                <a:cs typeface="Arial"/>
                <a:sym typeface="Arial"/>
              </a:defRPr>
            </a:lvl6pPr>
            <a:lvl7pPr indent="0" lvl="6" marL="0" marR="0" algn="r">
              <a:spcBef>
                <a:spcPts val="0"/>
              </a:spcBef>
              <a:buNone/>
              <a:defRPr b="0" i="0" sz="1200" u="none" cap="none" strike="noStrike">
                <a:solidFill>
                  <a:srgbClr val="888888"/>
                </a:solidFill>
                <a:latin typeface="Arial"/>
                <a:ea typeface="Arial"/>
                <a:cs typeface="Arial"/>
                <a:sym typeface="Arial"/>
              </a:defRPr>
            </a:lvl7pPr>
            <a:lvl8pPr indent="0" lvl="7" marL="0" marR="0" algn="r">
              <a:spcBef>
                <a:spcPts val="0"/>
              </a:spcBef>
              <a:buNone/>
              <a:defRPr b="0" i="0" sz="1200" u="none" cap="none" strike="noStrike">
                <a:solidFill>
                  <a:srgbClr val="888888"/>
                </a:solidFill>
                <a:latin typeface="Arial"/>
                <a:ea typeface="Arial"/>
                <a:cs typeface="Arial"/>
                <a:sym typeface="Arial"/>
              </a:defRPr>
            </a:lvl8pPr>
            <a:lvl9pPr indent="0" lvl="8" marL="0" marR="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1" name="Shape 341"/>
        <p:cNvGrpSpPr/>
        <p:nvPr/>
      </p:nvGrpSpPr>
      <p:grpSpPr>
        <a:xfrm>
          <a:off x="0" y="0"/>
          <a:ext cx="0" cy="0"/>
          <a:chOff x="0" y="0"/>
          <a:chExt cx="0" cy="0"/>
        </a:xfrm>
      </p:grpSpPr>
      <p:sp>
        <p:nvSpPr>
          <p:cNvPr id="342" name="Google Shape;342;p53"/>
          <p:cNvSpPr txBox="1"/>
          <p:nvPr>
            <p:ph type="title"/>
          </p:nvPr>
        </p:nvSpPr>
        <p:spPr>
          <a:xfrm>
            <a:off x="971552" y="736599"/>
            <a:ext cx="7200900" cy="9777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262626"/>
              </a:buClr>
              <a:buSzPts val="4400"/>
              <a:buFont typeface="Garamon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3" name="Google Shape;343;p53"/>
          <p:cNvSpPr txBox="1"/>
          <p:nvPr>
            <p:ph idx="1" type="body"/>
          </p:nvPr>
        </p:nvSpPr>
        <p:spPr>
          <a:xfrm>
            <a:off x="971550" y="1993900"/>
            <a:ext cx="3538800" cy="432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560"/>
              </a:spcBef>
              <a:spcAft>
                <a:spcPts val="0"/>
              </a:spcAft>
              <a:buSzPts val="3220"/>
              <a:buNone/>
              <a:defRPr b="0" sz="2800">
                <a:solidFill>
                  <a:schemeClr val="accent1"/>
                </a:solidFill>
              </a:defRPr>
            </a:lvl1pPr>
            <a:lvl2pPr indent="-228600" lvl="1" marL="914400" algn="l">
              <a:lnSpc>
                <a:spcPct val="100000"/>
              </a:lnSpc>
              <a:spcBef>
                <a:spcPts val="600"/>
              </a:spcBef>
              <a:spcAft>
                <a:spcPts val="0"/>
              </a:spcAft>
              <a:buSzPts val="2300"/>
              <a:buNone/>
              <a:defRPr b="1" sz="2000"/>
            </a:lvl2pPr>
            <a:lvl3pPr indent="-228600" lvl="2" marL="1371600" algn="l">
              <a:lnSpc>
                <a:spcPct val="100000"/>
              </a:lnSpc>
              <a:spcBef>
                <a:spcPts val="600"/>
              </a:spcBef>
              <a:spcAft>
                <a:spcPts val="0"/>
              </a:spcAft>
              <a:buSzPts val="2070"/>
              <a:buNone/>
              <a:defRPr b="1" sz="1800"/>
            </a:lvl3pPr>
            <a:lvl4pPr indent="-228600" lvl="3" marL="1828800" algn="l">
              <a:lnSpc>
                <a:spcPct val="100000"/>
              </a:lnSpc>
              <a:spcBef>
                <a:spcPts val="600"/>
              </a:spcBef>
              <a:spcAft>
                <a:spcPts val="0"/>
              </a:spcAft>
              <a:buSzPts val="1840"/>
              <a:buNone/>
              <a:defRPr b="1" sz="1600"/>
            </a:lvl4pPr>
            <a:lvl5pPr indent="-228600" lvl="4" marL="2286000" algn="l">
              <a:lnSpc>
                <a:spcPct val="100000"/>
              </a:lnSpc>
              <a:spcBef>
                <a:spcPts val="600"/>
              </a:spcBef>
              <a:spcAft>
                <a:spcPts val="0"/>
              </a:spcAft>
              <a:buSzPts val="1840"/>
              <a:buNone/>
              <a:defRPr b="1" sz="1600"/>
            </a:lvl5pPr>
            <a:lvl6pPr indent="-228600" lvl="5" marL="2743200" algn="l">
              <a:lnSpc>
                <a:spcPct val="100000"/>
              </a:lnSpc>
              <a:spcBef>
                <a:spcPts val="600"/>
              </a:spcBef>
              <a:spcAft>
                <a:spcPts val="0"/>
              </a:spcAft>
              <a:buSzPts val="1840"/>
              <a:buNone/>
              <a:defRPr b="1" sz="1600"/>
            </a:lvl6pPr>
            <a:lvl7pPr indent="-228600" lvl="6" marL="3200400" algn="l">
              <a:lnSpc>
                <a:spcPct val="100000"/>
              </a:lnSpc>
              <a:spcBef>
                <a:spcPts val="600"/>
              </a:spcBef>
              <a:spcAft>
                <a:spcPts val="0"/>
              </a:spcAft>
              <a:buSzPts val="1840"/>
              <a:buNone/>
              <a:defRPr b="1" sz="1600"/>
            </a:lvl7pPr>
            <a:lvl8pPr indent="-228600" lvl="7" marL="3657600" algn="l">
              <a:lnSpc>
                <a:spcPct val="100000"/>
              </a:lnSpc>
              <a:spcBef>
                <a:spcPts val="600"/>
              </a:spcBef>
              <a:spcAft>
                <a:spcPts val="0"/>
              </a:spcAft>
              <a:buSzPts val="1840"/>
              <a:buNone/>
              <a:defRPr b="1" sz="1600"/>
            </a:lvl8pPr>
            <a:lvl9pPr indent="-228600" lvl="8" marL="4114800" algn="l">
              <a:lnSpc>
                <a:spcPct val="100000"/>
              </a:lnSpc>
              <a:spcBef>
                <a:spcPts val="600"/>
              </a:spcBef>
              <a:spcAft>
                <a:spcPts val="600"/>
              </a:spcAft>
              <a:buSzPts val="1840"/>
              <a:buNone/>
              <a:defRPr b="1" sz="1600"/>
            </a:lvl9pPr>
          </a:lstStyle>
          <a:p/>
        </p:txBody>
      </p:sp>
      <p:sp>
        <p:nvSpPr>
          <p:cNvPr id="344" name="Google Shape;344;p53"/>
          <p:cNvSpPr txBox="1"/>
          <p:nvPr>
            <p:ph idx="2" type="body"/>
          </p:nvPr>
        </p:nvSpPr>
        <p:spPr>
          <a:xfrm>
            <a:off x="971550" y="2432446"/>
            <a:ext cx="3538800" cy="1974300"/>
          </a:xfrm>
          <a:prstGeom prst="rect">
            <a:avLst/>
          </a:prstGeom>
          <a:noFill/>
          <a:ln>
            <a:noFill/>
          </a:ln>
        </p:spPr>
        <p:txBody>
          <a:bodyPr anchorCtr="0" anchor="t" bIns="45700" lIns="91425" spcFirstLastPara="1" rIns="91425" wrap="square" tIns="45700">
            <a:normAutofit/>
          </a:bodyPr>
          <a:lstStyle>
            <a:lvl1pPr indent="-360045" lvl="0" marL="457200" algn="l">
              <a:lnSpc>
                <a:spcPct val="100000"/>
              </a:lnSpc>
              <a:spcBef>
                <a:spcPts val="360"/>
              </a:spcBef>
              <a:spcAft>
                <a:spcPts val="0"/>
              </a:spcAft>
              <a:buSzPts val="2070"/>
              <a:buChar char="•"/>
              <a:defRPr/>
            </a:lvl1pPr>
            <a:lvl2pPr indent="-360044" lvl="1" marL="914400" algn="l">
              <a:lnSpc>
                <a:spcPct val="100000"/>
              </a:lnSpc>
              <a:spcBef>
                <a:spcPts val="600"/>
              </a:spcBef>
              <a:spcAft>
                <a:spcPts val="0"/>
              </a:spcAft>
              <a:buSzPts val="2070"/>
              <a:buChar char="•"/>
              <a:defRPr/>
            </a:lvl2pPr>
            <a:lvl3pPr indent="-360044" lvl="2" marL="1371600" algn="l">
              <a:lnSpc>
                <a:spcPct val="100000"/>
              </a:lnSpc>
              <a:spcBef>
                <a:spcPts val="600"/>
              </a:spcBef>
              <a:spcAft>
                <a:spcPts val="0"/>
              </a:spcAft>
              <a:buSzPts val="2070"/>
              <a:buChar char="•"/>
              <a:defRPr/>
            </a:lvl3pPr>
            <a:lvl4pPr indent="-360044" lvl="3" marL="1828800" algn="l">
              <a:lnSpc>
                <a:spcPct val="100000"/>
              </a:lnSpc>
              <a:spcBef>
                <a:spcPts val="600"/>
              </a:spcBef>
              <a:spcAft>
                <a:spcPts val="0"/>
              </a:spcAft>
              <a:buSzPts val="2070"/>
              <a:buChar char="•"/>
              <a:defRPr/>
            </a:lvl4pPr>
            <a:lvl5pPr indent="-360045" lvl="4" marL="2286000" algn="l">
              <a:lnSpc>
                <a:spcPct val="100000"/>
              </a:lnSpc>
              <a:spcBef>
                <a:spcPts val="600"/>
              </a:spcBef>
              <a:spcAft>
                <a:spcPts val="0"/>
              </a:spcAft>
              <a:buSzPts val="2070"/>
              <a:buChar char="•"/>
              <a:defRPr/>
            </a:lvl5pPr>
            <a:lvl6pPr indent="-360045" lvl="5" marL="2743200" algn="l">
              <a:lnSpc>
                <a:spcPct val="100000"/>
              </a:lnSpc>
              <a:spcBef>
                <a:spcPts val="600"/>
              </a:spcBef>
              <a:spcAft>
                <a:spcPts val="0"/>
              </a:spcAft>
              <a:buSzPts val="2070"/>
              <a:buChar char="•"/>
              <a:defRPr/>
            </a:lvl6pPr>
            <a:lvl7pPr indent="-360045" lvl="6" marL="3200400" algn="l">
              <a:lnSpc>
                <a:spcPct val="100000"/>
              </a:lnSpc>
              <a:spcBef>
                <a:spcPts val="600"/>
              </a:spcBef>
              <a:spcAft>
                <a:spcPts val="0"/>
              </a:spcAft>
              <a:buSzPts val="2070"/>
              <a:buChar char="•"/>
              <a:defRPr/>
            </a:lvl7pPr>
            <a:lvl8pPr indent="-360045" lvl="7" marL="3657600" algn="l">
              <a:lnSpc>
                <a:spcPct val="100000"/>
              </a:lnSpc>
              <a:spcBef>
                <a:spcPts val="600"/>
              </a:spcBef>
              <a:spcAft>
                <a:spcPts val="0"/>
              </a:spcAft>
              <a:buSzPts val="2070"/>
              <a:buChar char="•"/>
              <a:defRPr/>
            </a:lvl8pPr>
            <a:lvl9pPr indent="-360045" lvl="8" marL="4114800" algn="l">
              <a:lnSpc>
                <a:spcPct val="100000"/>
              </a:lnSpc>
              <a:spcBef>
                <a:spcPts val="600"/>
              </a:spcBef>
              <a:spcAft>
                <a:spcPts val="600"/>
              </a:spcAft>
              <a:buSzPts val="2070"/>
              <a:buChar char="•"/>
              <a:defRPr/>
            </a:lvl9pPr>
          </a:lstStyle>
          <a:p/>
        </p:txBody>
      </p:sp>
      <p:sp>
        <p:nvSpPr>
          <p:cNvPr id="345" name="Google Shape;345;p53"/>
          <p:cNvSpPr txBox="1"/>
          <p:nvPr>
            <p:ph idx="3" type="body"/>
          </p:nvPr>
        </p:nvSpPr>
        <p:spPr>
          <a:xfrm>
            <a:off x="4635503" y="1993900"/>
            <a:ext cx="3538800" cy="432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560"/>
              </a:spcBef>
              <a:spcAft>
                <a:spcPts val="0"/>
              </a:spcAft>
              <a:buSzPts val="3220"/>
              <a:buNone/>
              <a:defRPr b="0" sz="2800">
                <a:solidFill>
                  <a:schemeClr val="accent1"/>
                </a:solidFill>
              </a:defRPr>
            </a:lvl1pPr>
            <a:lvl2pPr indent="-228600" lvl="1" marL="914400" algn="l">
              <a:lnSpc>
                <a:spcPct val="100000"/>
              </a:lnSpc>
              <a:spcBef>
                <a:spcPts val="600"/>
              </a:spcBef>
              <a:spcAft>
                <a:spcPts val="0"/>
              </a:spcAft>
              <a:buSzPts val="2300"/>
              <a:buNone/>
              <a:defRPr b="1" sz="2000"/>
            </a:lvl2pPr>
            <a:lvl3pPr indent="-228600" lvl="2" marL="1371600" algn="l">
              <a:lnSpc>
                <a:spcPct val="100000"/>
              </a:lnSpc>
              <a:spcBef>
                <a:spcPts val="600"/>
              </a:spcBef>
              <a:spcAft>
                <a:spcPts val="0"/>
              </a:spcAft>
              <a:buSzPts val="2070"/>
              <a:buNone/>
              <a:defRPr b="1" sz="1800"/>
            </a:lvl3pPr>
            <a:lvl4pPr indent="-228600" lvl="3" marL="1828800" algn="l">
              <a:lnSpc>
                <a:spcPct val="100000"/>
              </a:lnSpc>
              <a:spcBef>
                <a:spcPts val="600"/>
              </a:spcBef>
              <a:spcAft>
                <a:spcPts val="0"/>
              </a:spcAft>
              <a:buSzPts val="1840"/>
              <a:buNone/>
              <a:defRPr b="1" sz="1600"/>
            </a:lvl4pPr>
            <a:lvl5pPr indent="-228600" lvl="4" marL="2286000" algn="l">
              <a:lnSpc>
                <a:spcPct val="100000"/>
              </a:lnSpc>
              <a:spcBef>
                <a:spcPts val="600"/>
              </a:spcBef>
              <a:spcAft>
                <a:spcPts val="0"/>
              </a:spcAft>
              <a:buSzPts val="1840"/>
              <a:buNone/>
              <a:defRPr b="1" sz="1600"/>
            </a:lvl5pPr>
            <a:lvl6pPr indent="-228600" lvl="5" marL="2743200" algn="l">
              <a:lnSpc>
                <a:spcPct val="100000"/>
              </a:lnSpc>
              <a:spcBef>
                <a:spcPts val="600"/>
              </a:spcBef>
              <a:spcAft>
                <a:spcPts val="0"/>
              </a:spcAft>
              <a:buSzPts val="1840"/>
              <a:buNone/>
              <a:defRPr b="1" sz="1600"/>
            </a:lvl6pPr>
            <a:lvl7pPr indent="-228600" lvl="6" marL="3200400" algn="l">
              <a:lnSpc>
                <a:spcPct val="100000"/>
              </a:lnSpc>
              <a:spcBef>
                <a:spcPts val="600"/>
              </a:spcBef>
              <a:spcAft>
                <a:spcPts val="0"/>
              </a:spcAft>
              <a:buSzPts val="1840"/>
              <a:buNone/>
              <a:defRPr b="1" sz="1600"/>
            </a:lvl7pPr>
            <a:lvl8pPr indent="-228600" lvl="7" marL="3657600" algn="l">
              <a:lnSpc>
                <a:spcPct val="100000"/>
              </a:lnSpc>
              <a:spcBef>
                <a:spcPts val="600"/>
              </a:spcBef>
              <a:spcAft>
                <a:spcPts val="0"/>
              </a:spcAft>
              <a:buSzPts val="1840"/>
              <a:buNone/>
              <a:defRPr b="1" sz="1600"/>
            </a:lvl8pPr>
            <a:lvl9pPr indent="-228600" lvl="8" marL="4114800" algn="l">
              <a:lnSpc>
                <a:spcPct val="100000"/>
              </a:lnSpc>
              <a:spcBef>
                <a:spcPts val="600"/>
              </a:spcBef>
              <a:spcAft>
                <a:spcPts val="600"/>
              </a:spcAft>
              <a:buSzPts val="1840"/>
              <a:buNone/>
              <a:defRPr b="1" sz="1600"/>
            </a:lvl9pPr>
          </a:lstStyle>
          <a:p/>
        </p:txBody>
      </p:sp>
      <p:sp>
        <p:nvSpPr>
          <p:cNvPr id="346" name="Google Shape;346;p53"/>
          <p:cNvSpPr txBox="1"/>
          <p:nvPr>
            <p:ph idx="4" type="body"/>
          </p:nvPr>
        </p:nvSpPr>
        <p:spPr>
          <a:xfrm>
            <a:off x="4635503" y="2432446"/>
            <a:ext cx="3538800" cy="1974300"/>
          </a:xfrm>
          <a:prstGeom prst="rect">
            <a:avLst/>
          </a:prstGeom>
          <a:noFill/>
          <a:ln>
            <a:noFill/>
          </a:ln>
        </p:spPr>
        <p:txBody>
          <a:bodyPr anchorCtr="0" anchor="t" bIns="45700" lIns="91425" spcFirstLastPara="1" rIns="91425" wrap="square" tIns="45700">
            <a:normAutofit/>
          </a:bodyPr>
          <a:lstStyle>
            <a:lvl1pPr indent="-360045" lvl="0" marL="457200" algn="l">
              <a:lnSpc>
                <a:spcPct val="100000"/>
              </a:lnSpc>
              <a:spcBef>
                <a:spcPts val="360"/>
              </a:spcBef>
              <a:spcAft>
                <a:spcPts val="0"/>
              </a:spcAft>
              <a:buSzPts val="2070"/>
              <a:buChar char="•"/>
              <a:defRPr/>
            </a:lvl1pPr>
            <a:lvl2pPr indent="-360044" lvl="1" marL="914400" algn="l">
              <a:lnSpc>
                <a:spcPct val="100000"/>
              </a:lnSpc>
              <a:spcBef>
                <a:spcPts val="600"/>
              </a:spcBef>
              <a:spcAft>
                <a:spcPts val="0"/>
              </a:spcAft>
              <a:buSzPts val="2070"/>
              <a:buChar char="•"/>
              <a:defRPr/>
            </a:lvl2pPr>
            <a:lvl3pPr indent="-360044" lvl="2" marL="1371600" algn="l">
              <a:lnSpc>
                <a:spcPct val="100000"/>
              </a:lnSpc>
              <a:spcBef>
                <a:spcPts val="600"/>
              </a:spcBef>
              <a:spcAft>
                <a:spcPts val="0"/>
              </a:spcAft>
              <a:buSzPts val="2070"/>
              <a:buChar char="•"/>
              <a:defRPr/>
            </a:lvl3pPr>
            <a:lvl4pPr indent="-360044" lvl="3" marL="1828800" algn="l">
              <a:lnSpc>
                <a:spcPct val="100000"/>
              </a:lnSpc>
              <a:spcBef>
                <a:spcPts val="600"/>
              </a:spcBef>
              <a:spcAft>
                <a:spcPts val="0"/>
              </a:spcAft>
              <a:buSzPts val="2070"/>
              <a:buChar char="•"/>
              <a:defRPr/>
            </a:lvl4pPr>
            <a:lvl5pPr indent="-360045" lvl="4" marL="2286000" algn="l">
              <a:lnSpc>
                <a:spcPct val="100000"/>
              </a:lnSpc>
              <a:spcBef>
                <a:spcPts val="600"/>
              </a:spcBef>
              <a:spcAft>
                <a:spcPts val="0"/>
              </a:spcAft>
              <a:buSzPts val="2070"/>
              <a:buChar char="•"/>
              <a:defRPr/>
            </a:lvl5pPr>
            <a:lvl6pPr indent="-360045" lvl="5" marL="2743200" algn="l">
              <a:lnSpc>
                <a:spcPct val="100000"/>
              </a:lnSpc>
              <a:spcBef>
                <a:spcPts val="600"/>
              </a:spcBef>
              <a:spcAft>
                <a:spcPts val="0"/>
              </a:spcAft>
              <a:buSzPts val="2070"/>
              <a:buChar char="•"/>
              <a:defRPr/>
            </a:lvl6pPr>
            <a:lvl7pPr indent="-360045" lvl="6" marL="3200400" algn="l">
              <a:lnSpc>
                <a:spcPct val="100000"/>
              </a:lnSpc>
              <a:spcBef>
                <a:spcPts val="600"/>
              </a:spcBef>
              <a:spcAft>
                <a:spcPts val="0"/>
              </a:spcAft>
              <a:buSzPts val="2070"/>
              <a:buChar char="•"/>
              <a:defRPr/>
            </a:lvl7pPr>
            <a:lvl8pPr indent="-360045" lvl="7" marL="3657600" algn="l">
              <a:lnSpc>
                <a:spcPct val="100000"/>
              </a:lnSpc>
              <a:spcBef>
                <a:spcPts val="600"/>
              </a:spcBef>
              <a:spcAft>
                <a:spcPts val="0"/>
              </a:spcAft>
              <a:buSzPts val="2070"/>
              <a:buChar char="•"/>
              <a:defRPr/>
            </a:lvl8pPr>
            <a:lvl9pPr indent="-360045" lvl="8" marL="4114800" algn="l">
              <a:lnSpc>
                <a:spcPct val="100000"/>
              </a:lnSpc>
              <a:spcBef>
                <a:spcPts val="600"/>
              </a:spcBef>
              <a:spcAft>
                <a:spcPts val="600"/>
              </a:spcAft>
              <a:buSzPts val="2070"/>
              <a:buChar char="•"/>
              <a:defRPr/>
            </a:lvl9pPr>
          </a:lstStyle>
          <a:p/>
        </p:txBody>
      </p:sp>
      <p:sp>
        <p:nvSpPr>
          <p:cNvPr id="347" name="Google Shape;347;p53"/>
          <p:cNvSpPr txBox="1"/>
          <p:nvPr>
            <p:ph idx="10" type="dt"/>
          </p:nvPr>
        </p:nvSpPr>
        <p:spPr>
          <a:xfrm>
            <a:off x="6508126" y="4476750"/>
            <a:ext cx="1200300" cy="2094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8" name="Google Shape;348;p53"/>
          <p:cNvSpPr txBox="1"/>
          <p:nvPr>
            <p:ph idx="11" type="ftr"/>
          </p:nvPr>
        </p:nvSpPr>
        <p:spPr>
          <a:xfrm>
            <a:off x="971551" y="4476750"/>
            <a:ext cx="5479500" cy="209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9" name="Google Shape;349;p53"/>
          <p:cNvSpPr txBox="1"/>
          <p:nvPr>
            <p:ph idx="12" type="sldNum"/>
          </p:nvPr>
        </p:nvSpPr>
        <p:spPr>
          <a:xfrm>
            <a:off x="7765426" y="4476750"/>
            <a:ext cx="407100" cy="209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Garamond"/>
                <a:ea typeface="Garamond"/>
                <a:cs typeface="Garamond"/>
                <a:sym typeface="Garamond"/>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Garamond"/>
                <a:ea typeface="Garamond"/>
                <a:cs typeface="Garamond"/>
                <a:sym typeface="Garamond"/>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Garamond"/>
                <a:ea typeface="Garamond"/>
                <a:cs typeface="Garamond"/>
                <a:sym typeface="Garamond"/>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Garamond"/>
                <a:ea typeface="Garamond"/>
                <a:cs typeface="Garamond"/>
                <a:sym typeface="Garamond"/>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Garamond"/>
                <a:ea typeface="Garamond"/>
                <a:cs typeface="Garamond"/>
                <a:sym typeface="Garamond"/>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Garamond"/>
                <a:ea typeface="Garamond"/>
                <a:cs typeface="Garamond"/>
                <a:sym typeface="Garamond"/>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Garamond"/>
                <a:ea typeface="Garamond"/>
                <a:cs typeface="Garamond"/>
                <a:sym typeface="Garamond"/>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Garamond"/>
                <a:ea typeface="Garamond"/>
                <a:cs typeface="Garamond"/>
                <a:sym typeface="Garamond"/>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
              <a:t>‹#›</a:t>
            </a:fld>
            <a:endParaRPr/>
          </a:p>
        </p:txBody>
      </p:sp>
      <p:cxnSp>
        <p:nvCxnSpPr>
          <p:cNvPr id="350" name="Google Shape;350;p53"/>
          <p:cNvCxnSpPr/>
          <p:nvPr/>
        </p:nvCxnSpPr>
        <p:spPr>
          <a:xfrm>
            <a:off x="1047127" y="1816100"/>
            <a:ext cx="7055700" cy="0"/>
          </a:xfrm>
          <a:prstGeom prst="straightConnector1">
            <a:avLst/>
          </a:prstGeom>
          <a:noFill/>
          <a:ln cap="flat" cmpd="sng" w="15875">
            <a:solidFill>
              <a:srgbClr val="E8D08F"/>
            </a:solidFill>
            <a:prstDash val="solid"/>
            <a:round/>
            <a:headEnd len="sm" w="sm" type="none"/>
            <a:tailEnd len="sm" w="sm"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1" name="Shape 351"/>
        <p:cNvGrpSpPr/>
        <p:nvPr/>
      </p:nvGrpSpPr>
      <p:grpSpPr>
        <a:xfrm>
          <a:off x="0" y="0"/>
          <a:ext cx="0" cy="0"/>
          <a:chOff x="0" y="0"/>
          <a:chExt cx="0" cy="0"/>
        </a:xfrm>
      </p:grpSpPr>
      <p:sp>
        <p:nvSpPr>
          <p:cNvPr id="352" name="Google Shape;352;p5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3" name="Google Shape;353;p54"/>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marR="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4" name="Google Shape;354;p54"/>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marR="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5" name="Google Shape;355;p5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6" name="Google Shape;356;p5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7" name="Google Shape;357;p5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Arial"/>
                <a:ea typeface="Arial"/>
                <a:cs typeface="Arial"/>
                <a:sym typeface="Arial"/>
              </a:defRPr>
            </a:lvl1pPr>
            <a:lvl2pPr indent="0" lvl="1" marL="0" marR="0" algn="r">
              <a:spcBef>
                <a:spcPts val="0"/>
              </a:spcBef>
              <a:buNone/>
              <a:defRPr b="0" i="0" sz="1200" u="none" cap="none" strike="noStrike">
                <a:solidFill>
                  <a:srgbClr val="888888"/>
                </a:solidFill>
                <a:latin typeface="Arial"/>
                <a:ea typeface="Arial"/>
                <a:cs typeface="Arial"/>
                <a:sym typeface="Arial"/>
              </a:defRPr>
            </a:lvl2pPr>
            <a:lvl3pPr indent="0" lvl="2" marL="0" marR="0" algn="r">
              <a:spcBef>
                <a:spcPts val="0"/>
              </a:spcBef>
              <a:buNone/>
              <a:defRPr b="0" i="0" sz="1200" u="none" cap="none" strike="noStrike">
                <a:solidFill>
                  <a:srgbClr val="888888"/>
                </a:solidFill>
                <a:latin typeface="Arial"/>
                <a:ea typeface="Arial"/>
                <a:cs typeface="Arial"/>
                <a:sym typeface="Arial"/>
              </a:defRPr>
            </a:lvl3pPr>
            <a:lvl4pPr indent="0" lvl="3" marL="0" marR="0" algn="r">
              <a:spcBef>
                <a:spcPts val="0"/>
              </a:spcBef>
              <a:buNone/>
              <a:defRPr b="0" i="0" sz="1200" u="none" cap="none" strike="noStrike">
                <a:solidFill>
                  <a:srgbClr val="888888"/>
                </a:solidFill>
                <a:latin typeface="Arial"/>
                <a:ea typeface="Arial"/>
                <a:cs typeface="Arial"/>
                <a:sym typeface="Arial"/>
              </a:defRPr>
            </a:lvl4pPr>
            <a:lvl5pPr indent="0" lvl="4" marL="0" marR="0" algn="r">
              <a:spcBef>
                <a:spcPts val="0"/>
              </a:spcBef>
              <a:buNone/>
              <a:defRPr b="0" i="0" sz="1200" u="none" cap="none" strike="noStrike">
                <a:solidFill>
                  <a:srgbClr val="888888"/>
                </a:solidFill>
                <a:latin typeface="Arial"/>
                <a:ea typeface="Arial"/>
                <a:cs typeface="Arial"/>
                <a:sym typeface="Arial"/>
              </a:defRPr>
            </a:lvl5pPr>
            <a:lvl6pPr indent="0" lvl="5" marL="0" marR="0" algn="r">
              <a:spcBef>
                <a:spcPts val="0"/>
              </a:spcBef>
              <a:buNone/>
              <a:defRPr b="0" i="0" sz="1200" u="none" cap="none" strike="noStrike">
                <a:solidFill>
                  <a:srgbClr val="888888"/>
                </a:solidFill>
                <a:latin typeface="Arial"/>
                <a:ea typeface="Arial"/>
                <a:cs typeface="Arial"/>
                <a:sym typeface="Arial"/>
              </a:defRPr>
            </a:lvl6pPr>
            <a:lvl7pPr indent="0" lvl="6" marL="0" marR="0" algn="r">
              <a:spcBef>
                <a:spcPts val="0"/>
              </a:spcBef>
              <a:buNone/>
              <a:defRPr b="0" i="0" sz="1200" u="none" cap="none" strike="noStrike">
                <a:solidFill>
                  <a:srgbClr val="888888"/>
                </a:solidFill>
                <a:latin typeface="Arial"/>
                <a:ea typeface="Arial"/>
                <a:cs typeface="Arial"/>
                <a:sym typeface="Arial"/>
              </a:defRPr>
            </a:lvl7pPr>
            <a:lvl8pPr indent="0" lvl="7" marL="0" marR="0" algn="r">
              <a:spcBef>
                <a:spcPts val="0"/>
              </a:spcBef>
              <a:buNone/>
              <a:defRPr b="0" i="0" sz="1200" u="none" cap="none" strike="noStrike">
                <a:solidFill>
                  <a:srgbClr val="888888"/>
                </a:solidFill>
                <a:latin typeface="Arial"/>
                <a:ea typeface="Arial"/>
                <a:cs typeface="Arial"/>
                <a:sym typeface="Arial"/>
              </a:defRPr>
            </a:lvl8pPr>
            <a:lvl9pPr indent="0" lvl="8" marL="0" marR="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2">
    <p:spTree>
      <p:nvGrpSpPr>
        <p:cNvPr id="358" name="Shape 358"/>
        <p:cNvGrpSpPr/>
        <p:nvPr/>
      </p:nvGrpSpPr>
      <p:grpSpPr>
        <a:xfrm>
          <a:off x="0" y="0"/>
          <a:ext cx="0" cy="0"/>
          <a:chOff x="0" y="0"/>
          <a:chExt cx="0" cy="0"/>
        </a:xfrm>
      </p:grpSpPr>
      <p:sp>
        <p:nvSpPr>
          <p:cNvPr id="359" name="Google Shape;359;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0" name="Google Shape;360;p5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1" name="Google Shape;361;p5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2" name="Google Shape;362;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3">
    <p:spTree>
      <p:nvGrpSpPr>
        <p:cNvPr id="363" name="Shape 363"/>
        <p:cNvGrpSpPr/>
        <p:nvPr/>
      </p:nvGrpSpPr>
      <p:grpSpPr>
        <a:xfrm>
          <a:off x="0" y="0"/>
          <a:ext cx="0" cy="0"/>
          <a:chOff x="0" y="0"/>
          <a:chExt cx="0" cy="0"/>
        </a:xfrm>
      </p:grpSpPr>
      <p:sp>
        <p:nvSpPr>
          <p:cNvPr id="364" name="Google Shape;364;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5" name="Google Shape;365;p5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6" name="Google Shape;366;p5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7" name="Google Shape;367;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AND_TWO_COLUMNS_4">
    <p:spTree>
      <p:nvGrpSpPr>
        <p:cNvPr id="368" name="Shape 368"/>
        <p:cNvGrpSpPr/>
        <p:nvPr/>
      </p:nvGrpSpPr>
      <p:grpSpPr>
        <a:xfrm>
          <a:off x="0" y="0"/>
          <a:ext cx="0" cy="0"/>
          <a:chOff x="0" y="0"/>
          <a:chExt cx="0" cy="0"/>
        </a:xfrm>
      </p:grpSpPr>
      <p:sp>
        <p:nvSpPr>
          <p:cNvPr id="369" name="Google Shape;369;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0" name="Google Shape;370;p5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1" name="Google Shape;371;p5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2" name="Google Shape;372;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20" Type="http://schemas.openxmlformats.org/officeDocument/2006/relationships/slideLayout" Target="../slideLayouts/slideLayout3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22" Type="http://schemas.openxmlformats.org/officeDocument/2006/relationships/slideLayout" Target="../slideLayouts/slideLayout33.xml"/><Relationship Id="rId44" Type="http://schemas.openxmlformats.org/officeDocument/2006/relationships/slideLayout" Target="../slideLayouts/slideLayout55.xml"/><Relationship Id="rId21" Type="http://schemas.openxmlformats.org/officeDocument/2006/relationships/slideLayout" Target="../slideLayouts/slideLayout32.xml"/><Relationship Id="rId43" Type="http://schemas.openxmlformats.org/officeDocument/2006/relationships/slideLayout" Target="../slideLayouts/slideLayout54.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45" Type="http://schemas.openxmlformats.org/officeDocument/2006/relationships/theme" Target="../theme/theme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slideLayout" Target="../slideLayouts/slideLayout50.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57293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572932"/>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95300" y="469900"/>
            <a:ext cx="2965500" cy="29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4000"/>
              <a:buFont typeface="Archivo SemiBold"/>
              <a:buNone/>
              <a:defRPr sz="4000">
                <a:solidFill>
                  <a:schemeClr val="dk1"/>
                </a:solidFill>
                <a:latin typeface="Archivo SemiBold"/>
                <a:ea typeface="Archivo SemiBold"/>
                <a:cs typeface="Archivo SemiBold"/>
                <a:sym typeface="Archivo SemiBold"/>
              </a:defRPr>
            </a:lvl1pPr>
            <a:lvl2pPr lvl="1">
              <a:spcBef>
                <a:spcPts val="0"/>
              </a:spcBef>
              <a:spcAft>
                <a:spcPts val="0"/>
              </a:spcAft>
              <a:buClr>
                <a:schemeClr val="dk1"/>
              </a:buClr>
              <a:buSzPts val="1400"/>
              <a:buFont typeface="Archivo"/>
              <a:buNone/>
              <a:defRPr>
                <a:solidFill>
                  <a:schemeClr val="dk1"/>
                </a:solidFill>
                <a:latin typeface="Archivo"/>
                <a:ea typeface="Archivo"/>
                <a:cs typeface="Archivo"/>
                <a:sym typeface="Archivo"/>
              </a:defRPr>
            </a:lvl2pPr>
            <a:lvl3pPr lvl="2">
              <a:spcBef>
                <a:spcPts val="0"/>
              </a:spcBef>
              <a:spcAft>
                <a:spcPts val="0"/>
              </a:spcAft>
              <a:buClr>
                <a:schemeClr val="dk1"/>
              </a:buClr>
              <a:buSzPts val="1400"/>
              <a:buFont typeface="Archivo"/>
              <a:buNone/>
              <a:defRPr>
                <a:solidFill>
                  <a:schemeClr val="dk1"/>
                </a:solidFill>
                <a:latin typeface="Archivo"/>
                <a:ea typeface="Archivo"/>
                <a:cs typeface="Archivo"/>
                <a:sym typeface="Archivo"/>
              </a:defRPr>
            </a:lvl3pPr>
            <a:lvl4pPr lvl="3">
              <a:spcBef>
                <a:spcPts val="0"/>
              </a:spcBef>
              <a:spcAft>
                <a:spcPts val="0"/>
              </a:spcAft>
              <a:buClr>
                <a:schemeClr val="dk1"/>
              </a:buClr>
              <a:buSzPts val="1400"/>
              <a:buFont typeface="Archivo"/>
              <a:buNone/>
              <a:defRPr>
                <a:solidFill>
                  <a:schemeClr val="dk1"/>
                </a:solidFill>
                <a:latin typeface="Archivo"/>
                <a:ea typeface="Archivo"/>
                <a:cs typeface="Archivo"/>
                <a:sym typeface="Archivo"/>
              </a:defRPr>
            </a:lvl4pPr>
            <a:lvl5pPr lvl="4">
              <a:spcBef>
                <a:spcPts val="0"/>
              </a:spcBef>
              <a:spcAft>
                <a:spcPts val="0"/>
              </a:spcAft>
              <a:buClr>
                <a:schemeClr val="dk1"/>
              </a:buClr>
              <a:buSzPts val="1400"/>
              <a:buFont typeface="Archivo"/>
              <a:buNone/>
              <a:defRPr>
                <a:solidFill>
                  <a:schemeClr val="dk1"/>
                </a:solidFill>
                <a:latin typeface="Archivo"/>
                <a:ea typeface="Archivo"/>
                <a:cs typeface="Archivo"/>
                <a:sym typeface="Archivo"/>
              </a:defRPr>
            </a:lvl5pPr>
            <a:lvl6pPr lvl="5">
              <a:spcBef>
                <a:spcPts val="0"/>
              </a:spcBef>
              <a:spcAft>
                <a:spcPts val="0"/>
              </a:spcAft>
              <a:buClr>
                <a:schemeClr val="dk1"/>
              </a:buClr>
              <a:buSzPts val="1400"/>
              <a:buFont typeface="Archivo"/>
              <a:buNone/>
              <a:defRPr>
                <a:solidFill>
                  <a:schemeClr val="dk1"/>
                </a:solidFill>
                <a:latin typeface="Archivo"/>
                <a:ea typeface="Archivo"/>
                <a:cs typeface="Archivo"/>
                <a:sym typeface="Archivo"/>
              </a:defRPr>
            </a:lvl6pPr>
            <a:lvl7pPr lvl="6">
              <a:spcBef>
                <a:spcPts val="0"/>
              </a:spcBef>
              <a:spcAft>
                <a:spcPts val="0"/>
              </a:spcAft>
              <a:buClr>
                <a:schemeClr val="dk1"/>
              </a:buClr>
              <a:buSzPts val="1400"/>
              <a:buFont typeface="Archivo"/>
              <a:buNone/>
              <a:defRPr>
                <a:solidFill>
                  <a:schemeClr val="dk1"/>
                </a:solidFill>
                <a:latin typeface="Archivo"/>
                <a:ea typeface="Archivo"/>
                <a:cs typeface="Archivo"/>
                <a:sym typeface="Archivo"/>
              </a:defRPr>
            </a:lvl7pPr>
            <a:lvl8pPr lvl="7">
              <a:spcBef>
                <a:spcPts val="0"/>
              </a:spcBef>
              <a:spcAft>
                <a:spcPts val="0"/>
              </a:spcAft>
              <a:buClr>
                <a:schemeClr val="dk1"/>
              </a:buClr>
              <a:buSzPts val="1400"/>
              <a:buFont typeface="Archivo"/>
              <a:buNone/>
              <a:defRPr>
                <a:solidFill>
                  <a:schemeClr val="dk1"/>
                </a:solidFill>
                <a:latin typeface="Archivo"/>
                <a:ea typeface="Archivo"/>
                <a:cs typeface="Archivo"/>
                <a:sym typeface="Archivo"/>
              </a:defRPr>
            </a:lvl8pPr>
            <a:lvl9pPr lvl="8">
              <a:spcBef>
                <a:spcPts val="0"/>
              </a:spcBef>
              <a:spcAft>
                <a:spcPts val="0"/>
              </a:spcAft>
              <a:buClr>
                <a:schemeClr val="dk1"/>
              </a:buClr>
              <a:buSzPts val="1400"/>
              <a:buFont typeface="Archivo"/>
              <a:buNone/>
              <a:defRPr>
                <a:solidFill>
                  <a:schemeClr val="dk1"/>
                </a:solidFill>
                <a:latin typeface="Archivo"/>
                <a:ea typeface="Archivo"/>
                <a:cs typeface="Archivo"/>
                <a:sym typeface="Archivo"/>
              </a:defRPr>
            </a:lvl9pPr>
          </a:lstStyle>
          <a:p/>
        </p:txBody>
      </p:sp>
      <p:sp>
        <p:nvSpPr>
          <p:cNvPr id="52" name="Google Shape;52;p13"/>
          <p:cNvSpPr txBox="1"/>
          <p:nvPr>
            <p:ph idx="1" type="body"/>
          </p:nvPr>
        </p:nvSpPr>
        <p:spPr>
          <a:xfrm>
            <a:off x="3784600" y="469900"/>
            <a:ext cx="2965500" cy="29655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Clr>
                <a:schemeClr val="dk1"/>
              </a:buClr>
              <a:buSzPts val="1100"/>
              <a:buFont typeface="IBM Plex Serif"/>
              <a:buChar char="●"/>
              <a:defRPr sz="1100">
                <a:solidFill>
                  <a:schemeClr val="dk1"/>
                </a:solidFill>
                <a:latin typeface="IBM Plex Serif"/>
                <a:ea typeface="IBM Plex Serif"/>
                <a:cs typeface="IBM Plex Serif"/>
                <a:sym typeface="IBM Plex Serif"/>
              </a:defRPr>
            </a:lvl1pPr>
            <a:lvl2pPr indent="-298450" lvl="1" marL="914400">
              <a:spcBef>
                <a:spcPts val="0"/>
              </a:spcBef>
              <a:spcAft>
                <a:spcPts val="0"/>
              </a:spcAft>
              <a:buClr>
                <a:schemeClr val="dk1"/>
              </a:buClr>
              <a:buSzPts val="1100"/>
              <a:buFont typeface="IBM Plex Serif"/>
              <a:buChar char="○"/>
              <a:defRPr sz="1100">
                <a:solidFill>
                  <a:schemeClr val="dk1"/>
                </a:solidFill>
                <a:latin typeface="IBM Plex Serif"/>
                <a:ea typeface="IBM Plex Serif"/>
                <a:cs typeface="IBM Plex Serif"/>
                <a:sym typeface="IBM Plex Serif"/>
              </a:defRPr>
            </a:lvl2pPr>
            <a:lvl3pPr indent="-298450" lvl="2" marL="1371600">
              <a:spcBef>
                <a:spcPts val="0"/>
              </a:spcBef>
              <a:spcAft>
                <a:spcPts val="0"/>
              </a:spcAft>
              <a:buClr>
                <a:schemeClr val="dk1"/>
              </a:buClr>
              <a:buSzPts val="1100"/>
              <a:buFont typeface="IBM Plex Serif"/>
              <a:buChar char="■"/>
              <a:defRPr sz="1100">
                <a:solidFill>
                  <a:schemeClr val="dk1"/>
                </a:solidFill>
                <a:latin typeface="IBM Plex Serif"/>
                <a:ea typeface="IBM Plex Serif"/>
                <a:cs typeface="IBM Plex Serif"/>
                <a:sym typeface="IBM Plex Serif"/>
              </a:defRPr>
            </a:lvl3pPr>
            <a:lvl4pPr indent="-298450" lvl="3" marL="1828800">
              <a:spcBef>
                <a:spcPts val="0"/>
              </a:spcBef>
              <a:spcAft>
                <a:spcPts val="0"/>
              </a:spcAft>
              <a:buClr>
                <a:schemeClr val="dk1"/>
              </a:buClr>
              <a:buSzPts val="1100"/>
              <a:buFont typeface="IBM Plex Serif"/>
              <a:buChar char="●"/>
              <a:defRPr sz="1100">
                <a:solidFill>
                  <a:schemeClr val="dk1"/>
                </a:solidFill>
                <a:latin typeface="IBM Plex Serif"/>
                <a:ea typeface="IBM Plex Serif"/>
                <a:cs typeface="IBM Plex Serif"/>
                <a:sym typeface="IBM Plex Serif"/>
              </a:defRPr>
            </a:lvl4pPr>
            <a:lvl5pPr indent="-298450" lvl="4" marL="2286000">
              <a:spcBef>
                <a:spcPts val="0"/>
              </a:spcBef>
              <a:spcAft>
                <a:spcPts val="0"/>
              </a:spcAft>
              <a:buClr>
                <a:schemeClr val="dk1"/>
              </a:buClr>
              <a:buSzPts val="1100"/>
              <a:buFont typeface="IBM Plex Serif"/>
              <a:buChar char="○"/>
              <a:defRPr sz="1100">
                <a:solidFill>
                  <a:schemeClr val="dk1"/>
                </a:solidFill>
                <a:latin typeface="IBM Plex Serif"/>
                <a:ea typeface="IBM Plex Serif"/>
                <a:cs typeface="IBM Plex Serif"/>
                <a:sym typeface="IBM Plex Serif"/>
              </a:defRPr>
            </a:lvl5pPr>
            <a:lvl6pPr indent="-298450" lvl="5" marL="2743200">
              <a:spcBef>
                <a:spcPts val="0"/>
              </a:spcBef>
              <a:spcAft>
                <a:spcPts val="0"/>
              </a:spcAft>
              <a:buClr>
                <a:schemeClr val="dk1"/>
              </a:buClr>
              <a:buSzPts val="1100"/>
              <a:buFont typeface="IBM Plex Serif"/>
              <a:buChar char="■"/>
              <a:defRPr sz="1100">
                <a:solidFill>
                  <a:schemeClr val="dk1"/>
                </a:solidFill>
                <a:latin typeface="IBM Plex Serif"/>
                <a:ea typeface="IBM Plex Serif"/>
                <a:cs typeface="IBM Plex Serif"/>
                <a:sym typeface="IBM Plex Serif"/>
              </a:defRPr>
            </a:lvl6pPr>
            <a:lvl7pPr indent="-298450" lvl="6" marL="3200400">
              <a:spcBef>
                <a:spcPts val="0"/>
              </a:spcBef>
              <a:spcAft>
                <a:spcPts val="0"/>
              </a:spcAft>
              <a:buClr>
                <a:schemeClr val="dk1"/>
              </a:buClr>
              <a:buSzPts val="1100"/>
              <a:buFont typeface="IBM Plex Serif"/>
              <a:buChar char="●"/>
              <a:defRPr sz="1100">
                <a:solidFill>
                  <a:schemeClr val="dk1"/>
                </a:solidFill>
                <a:latin typeface="IBM Plex Serif"/>
                <a:ea typeface="IBM Plex Serif"/>
                <a:cs typeface="IBM Plex Serif"/>
                <a:sym typeface="IBM Plex Serif"/>
              </a:defRPr>
            </a:lvl7pPr>
            <a:lvl8pPr indent="-298450" lvl="7" marL="3657600">
              <a:spcBef>
                <a:spcPts val="0"/>
              </a:spcBef>
              <a:spcAft>
                <a:spcPts val="0"/>
              </a:spcAft>
              <a:buClr>
                <a:schemeClr val="dk1"/>
              </a:buClr>
              <a:buSzPts val="1100"/>
              <a:buFont typeface="IBM Plex Serif"/>
              <a:buChar char="○"/>
              <a:defRPr sz="1100">
                <a:solidFill>
                  <a:schemeClr val="dk1"/>
                </a:solidFill>
                <a:latin typeface="IBM Plex Serif"/>
                <a:ea typeface="IBM Plex Serif"/>
                <a:cs typeface="IBM Plex Serif"/>
                <a:sym typeface="IBM Plex Serif"/>
              </a:defRPr>
            </a:lvl8pPr>
            <a:lvl9pPr indent="-298450" lvl="8" marL="4114800">
              <a:spcBef>
                <a:spcPts val="0"/>
              </a:spcBef>
              <a:spcAft>
                <a:spcPts val="0"/>
              </a:spcAft>
              <a:buClr>
                <a:schemeClr val="dk1"/>
              </a:buClr>
              <a:buSzPts val="1100"/>
              <a:buFont typeface="IBM Plex Serif"/>
              <a:buChar char="■"/>
              <a:defRPr sz="1100">
                <a:solidFill>
                  <a:schemeClr val="dk1"/>
                </a:solidFill>
                <a:latin typeface="IBM Plex Serif"/>
                <a:ea typeface="IBM Plex Serif"/>
                <a:cs typeface="IBM Plex Serif"/>
                <a:sym typeface="IBM Plex Serif"/>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16.jpg"/><Relationship Id="rId5" Type="http://schemas.openxmlformats.org/officeDocument/2006/relationships/image" Target="../media/image2.png"/><Relationship Id="rId6"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59.jpg"/><Relationship Id="rId4" Type="http://schemas.openxmlformats.org/officeDocument/2006/relationships/image" Target="../media/image7.jpg"/><Relationship Id="rId5" Type="http://schemas.openxmlformats.org/officeDocument/2006/relationships/image" Target="../media/image14.png"/><Relationship Id="rId6"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19.jpg"/><Relationship Id="rId5" Type="http://schemas.openxmlformats.org/officeDocument/2006/relationships/image" Target="../media/image26.jpg"/><Relationship Id="rId6" Type="http://schemas.openxmlformats.org/officeDocument/2006/relationships/image" Target="../media/image22.jpg"/><Relationship Id="rId7" Type="http://schemas.openxmlformats.org/officeDocument/2006/relationships/image" Target="../media/image28.jpg"/><Relationship Id="rId8"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61.jpg"/><Relationship Id="rId4" Type="http://schemas.openxmlformats.org/officeDocument/2006/relationships/image" Target="../media/image62.jpg"/><Relationship Id="rId5" Type="http://schemas.openxmlformats.org/officeDocument/2006/relationships/image" Target="../media/image63.jpg"/><Relationship Id="rId6" Type="http://schemas.openxmlformats.org/officeDocument/2006/relationships/image" Target="../media/image6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44.jpg"/><Relationship Id="rId4" Type="http://schemas.openxmlformats.org/officeDocument/2006/relationships/image" Target="../media/image18.jpg"/><Relationship Id="rId5" Type="http://schemas.openxmlformats.org/officeDocument/2006/relationships/image" Target="../media/image45.jpg"/><Relationship Id="rId6" Type="http://schemas.openxmlformats.org/officeDocument/2006/relationships/image" Target="../media/image5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42.jpg"/><Relationship Id="rId4" Type="http://schemas.openxmlformats.org/officeDocument/2006/relationships/image" Target="../media/image57.jpg"/><Relationship Id="rId5" Type="http://schemas.openxmlformats.org/officeDocument/2006/relationships/image" Target="../media/image31.png"/><Relationship Id="rId6" Type="http://schemas.openxmlformats.org/officeDocument/2006/relationships/image" Target="../media/image4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9.xml"/><Relationship Id="rId3" Type="http://schemas.openxmlformats.org/officeDocument/2006/relationships/hyperlink" Target="http://www.wellingtonvillageschools.org" TargetMode="External"/><Relationship Id="rId4" Type="http://schemas.openxmlformats.org/officeDocument/2006/relationships/hyperlink" Target="https://docs.google.com/document/d/13HUJrmsWB-41oJ7uJQfiUmC5eA8RjRvu6-UzbimNUgM/edit?usp=sharing" TargetMode="External"/><Relationship Id="rId9" Type="http://schemas.openxmlformats.org/officeDocument/2006/relationships/hyperlink" Target="https://www.wellingtonvillageschools.org/cms/lib/OH50000168/Centricity/Domain/75/WEVS%20228%202024%20Student%20Handbook.pdf" TargetMode="External"/><Relationship Id="rId5" Type="http://schemas.openxmlformats.org/officeDocument/2006/relationships/hyperlink" Target="https://www.wellingtonvillageschools.org/cms/lib/OH50000168/Centricity/Domain/31/General%20CCP%20Information%20Night%20-%20Public%20School%2002%2001%202023.pdf" TargetMode="External"/><Relationship Id="rId6" Type="http://schemas.openxmlformats.org/officeDocument/2006/relationships/hyperlink" Target="https://education.ohio.gov/getattachment/Topics/Ohio-s-Graduation-Requirements/Ohio%E2%80%99s-Graduation-Requirements/DEW-Graduation-Requirements.pdf.aspx?lang=en-US" TargetMode="External"/><Relationship Id="rId7" Type="http://schemas.openxmlformats.org/officeDocument/2006/relationships/hyperlink" Target="https://ps-wel.metasolutions.net/public/home.html" TargetMode="External"/><Relationship Id="rId8" Type="http://schemas.openxmlformats.org/officeDocument/2006/relationships/hyperlink" Target="https://www.wellingtonvillageschools.org/Page/77" TargetMode="External"/><Relationship Id="rId10" Type="http://schemas.openxmlformats.org/officeDocument/2006/relationships/hyperlink" Target="https://www.payschoolscentral.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4.jpg"/><Relationship Id="rId4" Type="http://schemas.openxmlformats.org/officeDocument/2006/relationships/image" Target="../media/image10.jpg"/><Relationship Id="rId5" Type="http://schemas.openxmlformats.org/officeDocument/2006/relationships/image" Target="../media/image25.jpg"/><Relationship Id="rId6"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1.xml"/><Relationship Id="rId3" Type="http://schemas.openxmlformats.org/officeDocument/2006/relationships/image" Target="../media/image55.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2.xml"/><Relationship Id="rId3" Type="http://schemas.openxmlformats.org/officeDocument/2006/relationships/image" Target="../media/image3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4.xml"/><Relationship Id="rId3" Type="http://schemas.openxmlformats.org/officeDocument/2006/relationships/hyperlink" Target="https://education.ohio.gov/getattachment/Topics/Ohio-s-Graduation-Requirements/Ohio%E2%80%99s-Graduation-Requirements/DEW-Graduation-Requirements.pdf.aspx?lang=en-U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8.xml"/><Relationship Id="rId3" Type="http://schemas.openxmlformats.org/officeDocument/2006/relationships/hyperlink" Target="https://education.ohio.gov/Topics/Ohio-s-Graduation-Requirements/Ohio%E2%80%99s-Graduation-Requirements/Demonstrating-Competency/College-Credit-Plus" TargetMode="External"/><Relationship Id="rId4" Type="http://schemas.openxmlformats.org/officeDocument/2006/relationships/hyperlink" Target="https://education.ohio.gov/Topics/Ohio-s-Graduation-Requirements/Ohio%E2%80%99s-Graduation-Requirements/Demonstrating-Competency/ACT-or-SAT" TargetMode="External"/><Relationship Id="rId5" Type="http://schemas.openxmlformats.org/officeDocument/2006/relationships/hyperlink" Target="https://education.ohio.gov/Topics/Ohio-s-Graduation-Requirements/Ohio%E2%80%99s-Graduation-Requirements/Demonstrating-Competency/Military-Enlistmen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9.xml"/><Relationship Id="rId3" Type="http://schemas.openxmlformats.org/officeDocument/2006/relationships/hyperlink" Target="https://education.ohio.gov/Topics/Ohio-s-Graduation-Requirements/Ohio%E2%80%99s-Graduation-Requirements/Demonstrating-Competency/Career-Experience-and-Technical-Skill" TargetMode="External"/><Relationship Id="rId4" Type="http://schemas.openxmlformats.org/officeDocument/2006/relationships/hyperlink" Target="https://education.ohio.gov/Topics/Career-Tech/Career-Technical-Education-Assessment-System" TargetMode="External"/><Relationship Id="rId9" Type="http://schemas.openxmlformats.org/officeDocument/2006/relationships/hyperlink" Target="https://www.act.org/content/act/en/products-and-services/workkeys-for-employers/assessments.html" TargetMode="External"/><Relationship Id="rId5" Type="http://schemas.openxmlformats.org/officeDocument/2006/relationships/hyperlink" Target="https://education.ohio.gov/Topics/Ohio-s-Graduation-Requirements/Industry-Recognized-Credentials" TargetMode="External"/><Relationship Id="rId6" Type="http://schemas.openxmlformats.org/officeDocument/2006/relationships/hyperlink" Target="https://jfs.ohio.gov/job-services-and-unemployment/job-services/job-programs-and-services/apprentice-ohio/apprentice-ohio" TargetMode="External"/><Relationship Id="rId7" Type="http://schemas.openxmlformats.org/officeDocument/2006/relationships/hyperlink" Target="https://education.ohio.gov/Topics/Ohio-s-Graduation-Requirements/Industry-Recognized-Credentials/Industry-Recognized-Credentials-by-Career-Field/State-Issued-Licenses" TargetMode="External"/><Relationship Id="rId8" Type="http://schemas.openxmlformats.org/officeDocument/2006/relationships/hyperlink" Target="https://education.ohio.gov/Topics/Career-Tech/Work-Based-Learning" TargetMode="External"/><Relationship Id="rId10" Type="http://schemas.openxmlformats.org/officeDocument/2006/relationships/hyperlink" Target="https://education.ohio.gov/Topics/Ohio-s-Graduation-Requirements/Ohio%E2%80%99s-Graduation-Requirements/Graduation-Seals/OhioMeansJobs-Readiness-Sea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0.xml"/><Relationship Id="rId3" Type="http://schemas.openxmlformats.org/officeDocument/2006/relationships/hyperlink" Target="https://education.ohio.gov/Topics/Ohio-s-Graduation-Requirements/Ohio%E2%80%99s-Graduation-Requirements/Graduation-Seal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1.xml"/><Relationship Id="rId3"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48.png"/><Relationship Id="rId5" Type="http://schemas.openxmlformats.org/officeDocument/2006/relationships/image" Target="../media/image39.png"/><Relationship Id="rId6" Type="http://schemas.openxmlformats.org/officeDocument/2006/relationships/image" Target="../media/image36.png"/><Relationship Id="rId7" Type="http://schemas.openxmlformats.org/officeDocument/2006/relationships/image" Target="../media/image35.png"/><Relationship Id="rId8" Type="http://schemas.openxmlformats.org/officeDocument/2006/relationships/image" Target="../media/image37.png"/><Relationship Id="rId11" Type="http://schemas.openxmlformats.org/officeDocument/2006/relationships/image" Target="../media/image40.png"/><Relationship Id="rId10" Type="http://schemas.openxmlformats.org/officeDocument/2006/relationships/image" Target="../media/image47.png"/><Relationship Id="rId13" Type="http://schemas.openxmlformats.org/officeDocument/2006/relationships/image" Target="../media/image43.png"/><Relationship Id="rId12" Type="http://schemas.openxmlformats.org/officeDocument/2006/relationships/image" Target="../media/image41.png"/><Relationship Id="rId1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2.xml"/><Relationship Id="rId3"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40.png"/><Relationship Id="rId5" Type="http://schemas.openxmlformats.org/officeDocument/2006/relationships/image" Target="../media/image39.png"/><Relationship Id="rId6" Type="http://schemas.openxmlformats.org/officeDocument/2006/relationships/image" Target="../media/image37.png"/><Relationship Id="rId7" Type="http://schemas.openxmlformats.org/officeDocument/2006/relationships/image" Target="../media/image48.png"/><Relationship Id="rId8" Type="http://schemas.openxmlformats.org/officeDocument/2006/relationships/image" Target="../media/image47.png"/><Relationship Id="rId10"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3.xml"/><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6.xml"/><Relationship Id="rId3"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7.xml"/><Relationship Id="rId3"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8.xml"/><Relationship Id="rId3"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9.xml"/><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0.xml"/><Relationship Id="rId3"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1.jpg"/><Relationship Id="rId5"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58"/>
          <p:cNvPicPr preferRelativeResize="0"/>
          <p:nvPr>
            <p:ph idx="2" type="pic"/>
          </p:nvPr>
        </p:nvPicPr>
        <p:blipFill rotWithShape="1">
          <a:blip r:embed="rId3">
            <a:alphaModFix/>
          </a:blip>
          <a:srcRect b="42247" l="0" r="1263" t="8374"/>
          <a:stretch/>
        </p:blipFill>
        <p:spPr>
          <a:xfrm>
            <a:off x="925150" y="2060375"/>
            <a:ext cx="7573500" cy="2851800"/>
          </a:xfrm>
          <a:prstGeom prst="roundRect">
            <a:avLst>
              <a:gd fmla="val 16667" name="adj"/>
            </a:avLst>
          </a:prstGeom>
        </p:spPr>
      </p:pic>
      <p:sp>
        <p:nvSpPr>
          <p:cNvPr id="378" name="Google Shape;378;p58"/>
          <p:cNvSpPr txBox="1"/>
          <p:nvPr>
            <p:ph type="title"/>
          </p:nvPr>
        </p:nvSpPr>
        <p:spPr>
          <a:xfrm>
            <a:off x="390550" y="513788"/>
            <a:ext cx="8372700" cy="96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We are the DUKES!</a:t>
            </a:r>
            <a:endParaRPr/>
          </a:p>
        </p:txBody>
      </p:sp>
      <p:sp>
        <p:nvSpPr>
          <p:cNvPr id="379" name="Google Shape;379;p58"/>
          <p:cNvSpPr txBox="1"/>
          <p:nvPr>
            <p:ph idx="1" type="subTitle"/>
          </p:nvPr>
        </p:nvSpPr>
        <p:spPr>
          <a:xfrm>
            <a:off x="390550" y="1430263"/>
            <a:ext cx="8372700" cy="50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None/>
            </a:pPr>
            <a:r>
              <a:rPr lang="en">
                <a:latin typeface="IBM Plex Serif Medium"/>
                <a:ea typeface="IBM Plex Serif Medium"/>
                <a:cs typeface="IBM Plex Serif Medium"/>
                <a:sym typeface="IBM Plex Serif Medium"/>
              </a:rPr>
              <a:t>Building a PLAN to fulfill our VISION</a:t>
            </a:r>
            <a:endParaRPr>
              <a:latin typeface="IBM Plex Serif Medium"/>
              <a:ea typeface="IBM Plex Serif Medium"/>
              <a:cs typeface="IBM Plex Serif Medium"/>
              <a:sym typeface="IBM Plex Serif Medium"/>
            </a:endParaRPr>
          </a:p>
          <a:p>
            <a:pPr indent="0" lvl="0" marL="0" rtl="0" algn="l">
              <a:spcBef>
                <a:spcPts val="0"/>
              </a:spcBef>
              <a:spcAft>
                <a:spcPts val="0"/>
              </a:spcAft>
              <a:buNone/>
            </a:pPr>
            <a:r>
              <a:t/>
            </a:r>
            <a:endParaRPr>
              <a:latin typeface="IBM Plex Serif Medium"/>
              <a:ea typeface="IBM Plex Serif Medium"/>
              <a:cs typeface="IBM Plex Serif Medium"/>
              <a:sym typeface="IBM Plex Serif Medium"/>
            </a:endParaRPr>
          </a:p>
        </p:txBody>
      </p:sp>
      <p:sp>
        <p:nvSpPr>
          <p:cNvPr id="380" name="Google Shape;380;p58"/>
          <p:cNvSpPr txBox="1"/>
          <p:nvPr/>
        </p:nvSpPr>
        <p:spPr>
          <a:xfrm>
            <a:off x="3367050" y="40226"/>
            <a:ext cx="2409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latin typeface="Archivo"/>
                <a:ea typeface="Archivo"/>
                <a:cs typeface="Archivo"/>
                <a:sym typeface="Archivo"/>
              </a:rPr>
              <a:t>Wellington Exempted Village Schools</a:t>
            </a:r>
            <a:endParaRPr sz="1000">
              <a:solidFill>
                <a:schemeClr val="lt1"/>
              </a:solidFill>
              <a:latin typeface="Archivo"/>
              <a:ea typeface="Archivo"/>
              <a:cs typeface="Archivo"/>
              <a:sym typeface="Archiv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67"/>
          <p:cNvSpPr txBox="1"/>
          <p:nvPr>
            <p:ph idx="1" type="subTitle"/>
          </p:nvPr>
        </p:nvSpPr>
        <p:spPr>
          <a:xfrm>
            <a:off x="6892900" y="630775"/>
            <a:ext cx="1748700" cy="50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Career Tech Ed. (CTE)</a:t>
            </a:r>
            <a:endParaRPr/>
          </a:p>
        </p:txBody>
      </p:sp>
      <p:sp>
        <p:nvSpPr>
          <p:cNvPr id="495" name="Google Shape;495;p67"/>
          <p:cNvSpPr txBox="1"/>
          <p:nvPr>
            <p:ph idx="2" type="body"/>
          </p:nvPr>
        </p:nvSpPr>
        <p:spPr>
          <a:xfrm>
            <a:off x="6892900" y="1210075"/>
            <a:ext cx="1748700" cy="68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Some classes can earn you credentials and badges that prepare you for the workforce. </a:t>
            </a:r>
            <a:endParaRPr/>
          </a:p>
        </p:txBody>
      </p:sp>
      <p:sp>
        <p:nvSpPr>
          <p:cNvPr id="496" name="Google Shape;496;p67"/>
          <p:cNvSpPr txBox="1"/>
          <p:nvPr>
            <p:ph idx="3" type="subTitle"/>
          </p:nvPr>
        </p:nvSpPr>
        <p:spPr>
          <a:xfrm>
            <a:off x="4747750" y="630775"/>
            <a:ext cx="1748700" cy="50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CCP &amp; AP</a:t>
            </a:r>
            <a:endParaRPr/>
          </a:p>
        </p:txBody>
      </p:sp>
      <p:sp>
        <p:nvSpPr>
          <p:cNvPr id="497" name="Google Shape;497;p67"/>
          <p:cNvSpPr txBox="1"/>
          <p:nvPr>
            <p:ph idx="4" type="body"/>
          </p:nvPr>
        </p:nvSpPr>
        <p:spPr>
          <a:xfrm>
            <a:off x="4747750" y="1210075"/>
            <a:ext cx="1748700" cy="68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Some courses can earn you high school and college credit.</a:t>
            </a:r>
            <a:endParaRPr/>
          </a:p>
        </p:txBody>
      </p:sp>
      <p:pic>
        <p:nvPicPr>
          <p:cNvPr id="498" name="Google Shape;498;p67"/>
          <p:cNvPicPr preferRelativeResize="0"/>
          <p:nvPr>
            <p:ph idx="5" type="pic"/>
          </p:nvPr>
        </p:nvPicPr>
        <p:blipFill rotWithShape="1">
          <a:blip r:embed="rId3">
            <a:alphaModFix/>
          </a:blip>
          <a:srcRect b="0" l="24420" r="24425" t="0"/>
          <a:stretch/>
        </p:blipFill>
        <p:spPr>
          <a:xfrm>
            <a:off x="457550" y="2136050"/>
            <a:ext cx="1748700" cy="2316000"/>
          </a:xfrm>
          <a:prstGeom prst="roundRect">
            <a:avLst>
              <a:gd fmla="val 16667" name="adj"/>
            </a:avLst>
          </a:prstGeom>
        </p:spPr>
      </p:pic>
      <p:pic>
        <p:nvPicPr>
          <p:cNvPr id="499" name="Google Shape;499;p67"/>
          <p:cNvPicPr preferRelativeResize="0"/>
          <p:nvPr>
            <p:ph idx="6" type="pic"/>
          </p:nvPr>
        </p:nvPicPr>
        <p:blipFill rotWithShape="1">
          <a:blip r:embed="rId4">
            <a:alphaModFix/>
          </a:blip>
          <a:srcRect b="0" l="16603" r="26768" t="0"/>
          <a:stretch/>
        </p:blipFill>
        <p:spPr>
          <a:xfrm>
            <a:off x="2602596" y="2136050"/>
            <a:ext cx="1748700" cy="2316000"/>
          </a:xfrm>
          <a:prstGeom prst="roundRect">
            <a:avLst>
              <a:gd fmla="val 16667" name="adj"/>
            </a:avLst>
          </a:prstGeom>
        </p:spPr>
      </p:pic>
      <p:pic>
        <p:nvPicPr>
          <p:cNvPr id="500" name="Google Shape;500;p67"/>
          <p:cNvPicPr preferRelativeResize="0"/>
          <p:nvPr>
            <p:ph idx="7" type="pic"/>
          </p:nvPr>
        </p:nvPicPr>
        <p:blipFill rotWithShape="1">
          <a:blip r:embed="rId5">
            <a:alphaModFix/>
          </a:blip>
          <a:srcRect b="0" l="0" r="81965" t="0"/>
          <a:stretch/>
        </p:blipFill>
        <p:spPr>
          <a:xfrm>
            <a:off x="4747696" y="2136050"/>
            <a:ext cx="1748700" cy="2316000"/>
          </a:xfrm>
          <a:prstGeom prst="roundRect">
            <a:avLst>
              <a:gd fmla="val 16667" name="adj"/>
            </a:avLst>
          </a:prstGeom>
        </p:spPr>
      </p:pic>
      <p:pic>
        <p:nvPicPr>
          <p:cNvPr id="501" name="Google Shape;501;p67"/>
          <p:cNvPicPr preferRelativeResize="0"/>
          <p:nvPr>
            <p:ph idx="8" type="pic"/>
          </p:nvPr>
        </p:nvPicPr>
        <p:blipFill rotWithShape="1">
          <a:blip r:embed="rId6">
            <a:alphaModFix/>
          </a:blip>
          <a:srcRect b="0" l="21574" r="21574" t="0"/>
          <a:stretch/>
        </p:blipFill>
        <p:spPr>
          <a:xfrm>
            <a:off x="6892796" y="2136050"/>
            <a:ext cx="1748700" cy="2316000"/>
          </a:xfrm>
          <a:prstGeom prst="roundRect">
            <a:avLst>
              <a:gd fmla="val 16667" name="adj"/>
            </a:avLst>
          </a:prstGeom>
        </p:spPr>
      </p:pic>
      <p:sp>
        <p:nvSpPr>
          <p:cNvPr id="502" name="Google Shape;502;p67"/>
          <p:cNvSpPr txBox="1"/>
          <p:nvPr>
            <p:ph idx="9" type="subTitle"/>
          </p:nvPr>
        </p:nvSpPr>
        <p:spPr>
          <a:xfrm>
            <a:off x="457450" y="630775"/>
            <a:ext cx="1748700" cy="50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rPr lang="en"/>
              <a:t>Prerequisites</a:t>
            </a:r>
            <a:endParaRPr/>
          </a:p>
        </p:txBody>
      </p:sp>
      <p:sp>
        <p:nvSpPr>
          <p:cNvPr id="503" name="Google Shape;503;p67"/>
          <p:cNvSpPr txBox="1"/>
          <p:nvPr>
            <p:ph idx="13" type="body"/>
          </p:nvPr>
        </p:nvSpPr>
        <p:spPr>
          <a:xfrm>
            <a:off x="457450" y="1210075"/>
            <a:ext cx="1748700" cy="68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Some classes must be taken in order because they build on each other.</a:t>
            </a:r>
            <a:endParaRPr/>
          </a:p>
        </p:txBody>
      </p:sp>
      <p:sp>
        <p:nvSpPr>
          <p:cNvPr id="504" name="Google Shape;504;p67"/>
          <p:cNvSpPr txBox="1"/>
          <p:nvPr>
            <p:ph idx="14" type="subTitle"/>
          </p:nvPr>
        </p:nvSpPr>
        <p:spPr>
          <a:xfrm>
            <a:off x="2602600" y="630775"/>
            <a:ext cx="1748700" cy="50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Rigor Level</a:t>
            </a:r>
            <a:endParaRPr/>
          </a:p>
        </p:txBody>
      </p:sp>
      <p:sp>
        <p:nvSpPr>
          <p:cNvPr id="505" name="Google Shape;505;p67"/>
          <p:cNvSpPr txBox="1"/>
          <p:nvPr>
            <p:ph idx="15" type="body"/>
          </p:nvPr>
        </p:nvSpPr>
        <p:spPr>
          <a:xfrm>
            <a:off x="2602600" y="1210075"/>
            <a:ext cx="1748700" cy="68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Some classes are tiered as advanced or honors levels. “Straight A’s” is not the goal. Appropriate stretch is.</a:t>
            </a:r>
            <a:endParaRPr/>
          </a:p>
        </p:txBody>
      </p:sp>
      <p:sp>
        <p:nvSpPr>
          <p:cNvPr id="506" name="Google Shape;506;p67"/>
          <p:cNvSpPr txBox="1"/>
          <p:nvPr>
            <p:ph idx="16" type="sldNum"/>
          </p:nvPr>
        </p:nvSpPr>
        <p:spPr>
          <a:xfrm>
            <a:off x="390559" y="40226"/>
            <a:ext cx="548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507" name="Google Shape;507;p67"/>
          <p:cNvSpPr txBox="1"/>
          <p:nvPr/>
        </p:nvSpPr>
        <p:spPr>
          <a:xfrm>
            <a:off x="3367050" y="40226"/>
            <a:ext cx="2409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latin typeface="Archivo"/>
                <a:ea typeface="Archivo"/>
                <a:cs typeface="Archivo"/>
                <a:sym typeface="Archivo"/>
              </a:rPr>
              <a:t>Wellington Exempted Village Schools</a:t>
            </a:r>
            <a:endParaRPr sz="1000">
              <a:solidFill>
                <a:schemeClr val="lt1"/>
              </a:solidFill>
              <a:latin typeface="Archivo"/>
              <a:ea typeface="Archivo"/>
              <a:cs typeface="Archivo"/>
              <a:sym typeface="Archiv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68"/>
          <p:cNvPicPr preferRelativeResize="0"/>
          <p:nvPr>
            <p:ph idx="2" type="pic"/>
          </p:nvPr>
        </p:nvPicPr>
        <p:blipFill rotWithShape="1">
          <a:blip r:embed="rId3">
            <a:alphaModFix/>
          </a:blip>
          <a:srcRect b="0" l="21687" r="21687" t="0"/>
          <a:stretch/>
        </p:blipFill>
        <p:spPr>
          <a:xfrm>
            <a:off x="887950" y="2076850"/>
            <a:ext cx="1536600" cy="2035200"/>
          </a:xfrm>
          <a:prstGeom prst="roundRect">
            <a:avLst>
              <a:gd fmla="val 16667" name="adj"/>
            </a:avLst>
          </a:prstGeom>
        </p:spPr>
      </p:pic>
      <p:pic>
        <p:nvPicPr>
          <p:cNvPr id="513" name="Google Shape;513;p68"/>
          <p:cNvPicPr preferRelativeResize="0"/>
          <p:nvPr>
            <p:ph idx="3" type="pic"/>
          </p:nvPr>
        </p:nvPicPr>
        <p:blipFill rotWithShape="1">
          <a:blip r:embed="rId4">
            <a:alphaModFix/>
          </a:blip>
          <a:srcRect b="0" l="43616" r="30225" t="0"/>
          <a:stretch/>
        </p:blipFill>
        <p:spPr>
          <a:xfrm>
            <a:off x="2831838" y="2076850"/>
            <a:ext cx="1536600" cy="2035200"/>
          </a:xfrm>
          <a:prstGeom prst="roundRect">
            <a:avLst>
              <a:gd fmla="val 16667" name="adj"/>
            </a:avLst>
          </a:prstGeom>
        </p:spPr>
      </p:pic>
      <p:pic>
        <p:nvPicPr>
          <p:cNvPr id="514" name="Google Shape;514;p68"/>
          <p:cNvPicPr preferRelativeResize="0"/>
          <p:nvPr>
            <p:ph idx="4" type="pic"/>
          </p:nvPr>
        </p:nvPicPr>
        <p:blipFill rotWithShape="1">
          <a:blip r:embed="rId5">
            <a:alphaModFix/>
          </a:blip>
          <a:srcRect b="5845" l="0" r="0" t="5854"/>
          <a:stretch/>
        </p:blipFill>
        <p:spPr>
          <a:xfrm>
            <a:off x="4775713" y="2076850"/>
            <a:ext cx="1536600" cy="2035200"/>
          </a:xfrm>
          <a:prstGeom prst="roundRect">
            <a:avLst>
              <a:gd fmla="val 16667" name="adj"/>
            </a:avLst>
          </a:prstGeom>
        </p:spPr>
      </p:pic>
      <p:pic>
        <p:nvPicPr>
          <p:cNvPr id="515" name="Google Shape;515;p68"/>
          <p:cNvPicPr preferRelativeResize="0"/>
          <p:nvPr>
            <p:ph idx="5" type="pic"/>
          </p:nvPr>
        </p:nvPicPr>
        <p:blipFill rotWithShape="1">
          <a:blip r:embed="rId6">
            <a:alphaModFix/>
          </a:blip>
          <a:srcRect b="0" l="10279" r="10279" t="0"/>
          <a:stretch/>
        </p:blipFill>
        <p:spPr>
          <a:xfrm>
            <a:off x="6719663" y="2076850"/>
            <a:ext cx="1536600" cy="2035200"/>
          </a:xfrm>
          <a:prstGeom prst="roundRect">
            <a:avLst>
              <a:gd fmla="val 16667" name="adj"/>
            </a:avLst>
          </a:prstGeom>
        </p:spPr>
      </p:pic>
      <p:sp>
        <p:nvSpPr>
          <p:cNvPr id="516" name="Google Shape;516;p68"/>
          <p:cNvSpPr txBox="1"/>
          <p:nvPr>
            <p:ph type="title"/>
          </p:nvPr>
        </p:nvSpPr>
        <p:spPr>
          <a:xfrm>
            <a:off x="390550" y="575525"/>
            <a:ext cx="8372700" cy="96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Our Partnerships</a:t>
            </a:r>
            <a:endParaRPr/>
          </a:p>
        </p:txBody>
      </p:sp>
      <p:sp>
        <p:nvSpPr>
          <p:cNvPr id="517" name="Google Shape;517;p68"/>
          <p:cNvSpPr txBox="1"/>
          <p:nvPr>
            <p:ph idx="1" type="subTitle"/>
          </p:nvPr>
        </p:nvSpPr>
        <p:spPr>
          <a:xfrm>
            <a:off x="390550" y="1430263"/>
            <a:ext cx="8372700" cy="50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It takes a village</a:t>
            </a:r>
            <a:endParaRPr/>
          </a:p>
        </p:txBody>
      </p:sp>
      <p:sp>
        <p:nvSpPr>
          <p:cNvPr id="518" name="Google Shape;518;p68"/>
          <p:cNvSpPr txBox="1"/>
          <p:nvPr>
            <p:ph idx="6" type="subTitle"/>
          </p:nvPr>
        </p:nvSpPr>
        <p:spPr>
          <a:xfrm>
            <a:off x="887950" y="4112050"/>
            <a:ext cx="1536600" cy="50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Kiwanis &amp; Local Businesses</a:t>
            </a:r>
            <a:endParaRPr/>
          </a:p>
        </p:txBody>
      </p:sp>
      <p:sp>
        <p:nvSpPr>
          <p:cNvPr id="519" name="Google Shape;519;p68"/>
          <p:cNvSpPr txBox="1"/>
          <p:nvPr>
            <p:ph idx="7" type="subTitle"/>
          </p:nvPr>
        </p:nvSpPr>
        <p:spPr>
          <a:xfrm>
            <a:off x="2831828" y="4112050"/>
            <a:ext cx="1536600" cy="50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LCCC</a:t>
            </a:r>
            <a:endParaRPr/>
          </a:p>
        </p:txBody>
      </p:sp>
      <p:sp>
        <p:nvSpPr>
          <p:cNvPr id="520" name="Google Shape;520;p68"/>
          <p:cNvSpPr txBox="1"/>
          <p:nvPr>
            <p:ph idx="8" type="subTitle"/>
          </p:nvPr>
        </p:nvSpPr>
        <p:spPr>
          <a:xfrm>
            <a:off x="4775719" y="4112050"/>
            <a:ext cx="1536600" cy="50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Lorain County JVS</a:t>
            </a:r>
            <a:endParaRPr/>
          </a:p>
        </p:txBody>
      </p:sp>
      <p:sp>
        <p:nvSpPr>
          <p:cNvPr id="521" name="Google Shape;521;p68"/>
          <p:cNvSpPr txBox="1"/>
          <p:nvPr>
            <p:ph idx="9" type="subTitle"/>
          </p:nvPr>
        </p:nvSpPr>
        <p:spPr>
          <a:xfrm>
            <a:off x="6719622" y="4035850"/>
            <a:ext cx="1536600" cy="50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Lorain County Business Advisory Committee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9"/>
          <p:cNvSpPr txBox="1"/>
          <p:nvPr>
            <p:ph type="title"/>
          </p:nvPr>
        </p:nvSpPr>
        <p:spPr>
          <a:xfrm>
            <a:off x="4565075" y="316525"/>
            <a:ext cx="4345500" cy="116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t>Taking </a:t>
            </a:r>
            <a:r>
              <a:rPr lang="en" sz="3000"/>
              <a:t>STEPS</a:t>
            </a:r>
            <a:r>
              <a:rPr lang="en" sz="2500"/>
              <a:t> to make your </a:t>
            </a:r>
            <a:r>
              <a:rPr lang="en" sz="3000"/>
              <a:t>VISION</a:t>
            </a:r>
            <a:r>
              <a:rPr lang="en" sz="2500"/>
              <a:t> a </a:t>
            </a:r>
            <a:r>
              <a:rPr lang="en" sz="3000"/>
              <a:t>REALITY</a:t>
            </a:r>
            <a:endParaRPr sz="3000"/>
          </a:p>
        </p:txBody>
      </p:sp>
      <p:sp>
        <p:nvSpPr>
          <p:cNvPr id="527" name="Google Shape;527;p69"/>
          <p:cNvSpPr txBox="1"/>
          <p:nvPr>
            <p:ph idx="1" type="subTitle"/>
          </p:nvPr>
        </p:nvSpPr>
        <p:spPr>
          <a:xfrm>
            <a:off x="4565075" y="1623575"/>
            <a:ext cx="41094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Choose a DIRECTION, but keep doors OPEN</a:t>
            </a:r>
            <a:endParaRPr/>
          </a:p>
        </p:txBody>
      </p:sp>
      <p:pic>
        <p:nvPicPr>
          <p:cNvPr id="528" name="Google Shape;528;p69"/>
          <p:cNvPicPr preferRelativeResize="0"/>
          <p:nvPr>
            <p:ph idx="2" type="pic"/>
          </p:nvPr>
        </p:nvPicPr>
        <p:blipFill rotWithShape="1">
          <a:blip r:embed="rId3">
            <a:alphaModFix/>
          </a:blip>
          <a:srcRect b="0" l="24633" r="24628" t="0"/>
          <a:stretch/>
        </p:blipFill>
        <p:spPr>
          <a:xfrm>
            <a:off x="996550" y="874499"/>
            <a:ext cx="2244600" cy="3330900"/>
          </a:xfrm>
          <a:prstGeom prst="roundRect">
            <a:avLst>
              <a:gd fmla="val 16667" name="adj"/>
            </a:avLst>
          </a:prstGeom>
        </p:spPr>
      </p:pic>
      <p:sp>
        <p:nvSpPr>
          <p:cNvPr id="529" name="Google Shape;529;p69"/>
          <p:cNvSpPr txBox="1"/>
          <p:nvPr>
            <p:ph idx="3" type="body"/>
          </p:nvPr>
        </p:nvSpPr>
        <p:spPr>
          <a:xfrm>
            <a:off x="4565075" y="2126675"/>
            <a:ext cx="4109400" cy="1098600"/>
          </a:xfrm>
          <a:prstGeom prst="rect">
            <a:avLst/>
          </a:prstGeom>
        </p:spPr>
        <p:txBody>
          <a:bodyPr anchorCtr="0" anchor="t" bIns="91425" lIns="91425" spcFirstLastPara="1" rIns="91425" wrap="square" tIns="91425">
            <a:noAutofit/>
          </a:bodyPr>
          <a:lstStyle/>
          <a:p>
            <a:pPr indent="-298450" lvl="0" marL="457200" rtl="0" algn="l">
              <a:lnSpc>
                <a:spcPct val="150000"/>
              </a:lnSpc>
              <a:spcBef>
                <a:spcPts val="0"/>
              </a:spcBef>
              <a:spcAft>
                <a:spcPts val="0"/>
              </a:spcAft>
              <a:buSzPts val="1100"/>
              <a:buChar char="●"/>
            </a:pPr>
            <a:r>
              <a:rPr lang="en"/>
              <a:t>Plan out multiple years with an end goal in mind</a:t>
            </a:r>
            <a:endParaRPr/>
          </a:p>
          <a:p>
            <a:pPr indent="-298450" lvl="0" marL="457200" rtl="0" algn="l">
              <a:lnSpc>
                <a:spcPct val="150000"/>
              </a:lnSpc>
              <a:spcBef>
                <a:spcPts val="0"/>
              </a:spcBef>
              <a:spcAft>
                <a:spcPts val="0"/>
              </a:spcAft>
              <a:buSzPts val="1100"/>
              <a:buChar char="●"/>
            </a:pPr>
            <a:r>
              <a:rPr lang="en"/>
              <a:t>Start with a wide scope and narrow over time</a:t>
            </a:r>
            <a:endParaRPr/>
          </a:p>
          <a:p>
            <a:pPr indent="-298450" lvl="0" marL="457200" rtl="0" algn="l">
              <a:lnSpc>
                <a:spcPct val="150000"/>
              </a:lnSpc>
              <a:spcBef>
                <a:spcPts val="0"/>
              </a:spcBef>
              <a:spcAft>
                <a:spcPts val="0"/>
              </a:spcAft>
              <a:buSzPts val="1100"/>
              <a:buChar char="●"/>
            </a:pPr>
            <a:r>
              <a:rPr lang="en"/>
              <a:t>Do not rush the process</a:t>
            </a:r>
            <a:endParaRPr/>
          </a:p>
          <a:p>
            <a:pPr indent="-298450" lvl="0" marL="457200" rtl="0" algn="l">
              <a:lnSpc>
                <a:spcPct val="150000"/>
              </a:lnSpc>
              <a:spcBef>
                <a:spcPts val="0"/>
              </a:spcBef>
              <a:spcAft>
                <a:spcPts val="0"/>
              </a:spcAft>
              <a:buSzPts val="1100"/>
              <a:buChar char="●"/>
            </a:pPr>
            <a:r>
              <a:rPr lang="en"/>
              <a:t>Remember, the GRADUATION is not the goal</a:t>
            </a:r>
            <a:endParaRPr/>
          </a:p>
        </p:txBody>
      </p:sp>
      <p:sp>
        <p:nvSpPr>
          <p:cNvPr id="530" name="Google Shape;530;p69"/>
          <p:cNvSpPr txBox="1"/>
          <p:nvPr>
            <p:ph idx="4" type="subTitle"/>
          </p:nvPr>
        </p:nvSpPr>
        <p:spPr>
          <a:xfrm>
            <a:off x="4565075" y="3225275"/>
            <a:ext cx="41094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Know the BENCHMARKS</a:t>
            </a:r>
            <a:endParaRPr/>
          </a:p>
        </p:txBody>
      </p:sp>
      <p:sp>
        <p:nvSpPr>
          <p:cNvPr id="531" name="Google Shape;531;p69"/>
          <p:cNvSpPr txBox="1"/>
          <p:nvPr>
            <p:ph idx="5" type="body"/>
          </p:nvPr>
        </p:nvSpPr>
        <p:spPr>
          <a:xfrm>
            <a:off x="4565075" y="3728375"/>
            <a:ext cx="4109400" cy="10986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Each year has its OPPORTUNITIES and CHALLENGES</a:t>
            </a:r>
            <a:endParaRPr/>
          </a:p>
          <a:p>
            <a:pPr indent="-298450" lvl="0" marL="457200" rtl="0" algn="l">
              <a:spcBef>
                <a:spcPts val="0"/>
              </a:spcBef>
              <a:spcAft>
                <a:spcPts val="0"/>
              </a:spcAft>
              <a:buSzPts val="1100"/>
              <a:buChar char="●"/>
            </a:pPr>
            <a:r>
              <a:rPr lang="en"/>
              <a:t>You only go through school once. Don’t leave with regrets</a:t>
            </a:r>
            <a:endParaRPr/>
          </a:p>
          <a:p>
            <a:pPr indent="-298450" lvl="0" marL="457200" rtl="0" algn="l">
              <a:spcBef>
                <a:spcPts val="0"/>
              </a:spcBef>
              <a:spcAft>
                <a:spcPts val="0"/>
              </a:spcAft>
              <a:buSzPts val="1100"/>
              <a:buChar char="●"/>
            </a:pPr>
            <a:r>
              <a:rPr lang="en"/>
              <a:t>We are here to guide you through</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p70"/>
          <p:cNvPicPr preferRelativeResize="0"/>
          <p:nvPr>
            <p:ph idx="2" type="pic"/>
          </p:nvPr>
        </p:nvPicPr>
        <p:blipFill rotWithShape="1">
          <a:blip r:embed="rId3">
            <a:alphaModFix/>
          </a:blip>
          <a:srcRect b="6912" l="0" r="0" t="6903"/>
          <a:stretch/>
        </p:blipFill>
        <p:spPr>
          <a:xfrm>
            <a:off x="3389600" y="118913"/>
            <a:ext cx="1643700" cy="1535099"/>
          </a:xfrm>
          <a:prstGeom prst="rect">
            <a:avLst/>
          </a:prstGeom>
        </p:spPr>
      </p:pic>
      <p:sp>
        <p:nvSpPr>
          <p:cNvPr id="537" name="Google Shape;537;p70"/>
          <p:cNvSpPr txBox="1"/>
          <p:nvPr>
            <p:ph type="title"/>
          </p:nvPr>
        </p:nvSpPr>
        <p:spPr>
          <a:xfrm>
            <a:off x="351550" y="445025"/>
            <a:ext cx="2596800" cy="2647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FEFEF"/>
                </a:solidFill>
              </a:rPr>
              <a:t>Our ADVICE for each YEAR</a:t>
            </a:r>
            <a:endParaRPr>
              <a:solidFill>
                <a:srgbClr val="EFEFEF"/>
              </a:solidFill>
            </a:endParaRPr>
          </a:p>
        </p:txBody>
      </p:sp>
      <p:pic>
        <p:nvPicPr>
          <p:cNvPr id="538" name="Google Shape;538;p70"/>
          <p:cNvPicPr preferRelativeResize="0"/>
          <p:nvPr>
            <p:ph idx="3" type="pic"/>
          </p:nvPr>
        </p:nvPicPr>
        <p:blipFill rotWithShape="1">
          <a:blip r:embed="rId4">
            <a:alphaModFix/>
          </a:blip>
          <a:srcRect b="0" l="9845" r="9845" t="0"/>
          <a:stretch/>
        </p:blipFill>
        <p:spPr>
          <a:xfrm>
            <a:off x="5195935" y="118913"/>
            <a:ext cx="1643699" cy="1535098"/>
          </a:xfrm>
          <a:prstGeom prst="rect">
            <a:avLst/>
          </a:prstGeom>
        </p:spPr>
      </p:pic>
      <p:pic>
        <p:nvPicPr>
          <p:cNvPr id="539" name="Google Shape;539;p70"/>
          <p:cNvPicPr preferRelativeResize="0"/>
          <p:nvPr>
            <p:ph idx="4" type="pic"/>
          </p:nvPr>
        </p:nvPicPr>
        <p:blipFill rotWithShape="1">
          <a:blip r:embed="rId5">
            <a:alphaModFix/>
          </a:blip>
          <a:srcRect b="0" l="9690" r="9690" t="0"/>
          <a:stretch/>
        </p:blipFill>
        <p:spPr>
          <a:xfrm>
            <a:off x="7002270" y="118913"/>
            <a:ext cx="1643699" cy="1535100"/>
          </a:xfrm>
          <a:prstGeom prst="rect">
            <a:avLst/>
          </a:prstGeom>
        </p:spPr>
      </p:pic>
      <p:pic>
        <p:nvPicPr>
          <p:cNvPr id="540" name="Google Shape;540;p70"/>
          <p:cNvPicPr preferRelativeResize="0"/>
          <p:nvPr>
            <p:ph idx="5" type="pic"/>
          </p:nvPr>
        </p:nvPicPr>
        <p:blipFill rotWithShape="1">
          <a:blip r:embed="rId6">
            <a:alphaModFix/>
          </a:blip>
          <a:srcRect b="22951" l="0" r="0" t="6729"/>
          <a:stretch/>
        </p:blipFill>
        <p:spPr>
          <a:xfrm>
            <a:off x="3389588" y="2718612"/>
            <a:ext cx="1643699" cy="1535099"/>
          </a:xfrm>
          <a:prstGeom prst="rect">
            <a:avLst/>
          </a:prstGeom>
        </p:spPr>
      </p:pic>
      <p:pic>
        <p:nvPicPr>
          <p:cNvPr id="541" name="Google Shape;541;p70"/>
          <p:cNvPicPr preferRelativeResize="0"/>
          <p:nvPr>
            <p:ph idx="6" type="pic"/>
          </p:nvPr>
        </p:nvPicPr>
        <p:blipFill rotWithShape="1">
          <a:blip r:embed="rId7">
            <a:alphaModFix/>
          </a:blip>
          <a:srcRect b="23254" l="0" r="0" t="6703"/>
          <a:stretch/>
        </p:blipFill>
        <p:spPr>
          <a:xfrm>
            <a:off x="5195922" y="2718612"/>
            <a:ext cx="1643700" cy="1535099"/>
          </a:xfrm>
          <a:prstGeom prst="rect">
            <a:avLst/>
          </a:prstGeom>
        </p:spPr>
      </p:pic>
      <p:pic>
        <p:nvPicPr>
          <p:cNvPr id="542" name="Google Shape;542;p70"/>
          <p:cNvPicPr preferRelativeResize="0"/>
          <p:nvPr>
            <p:ph idx="7" type="pic"/>
          </p:nvPr>
        </p:nvPicPr>
        <p:blipFill rotWithShape="1">
          <a:blip r:embed="rId8">
            <a:alphaModFix/>
          </a:blip>
          <a:srcRect b="0" l="9845" r="9845" t="0"/>
          <a:stretch/>
        </p:blipFill>
        <p:spPr>
          <a:xfrm>
            <a:off x="7002257" y="2718612"/>
            <a:ext cx="1643699" cy="1535101"/>
          </a:xfrm>
          <a:prstGeom prst="rect">
            <a:avLst/>
          </a:prstGeom>
        </p:spPr>
      </p:pic>
      <p:sp>
        <p:nvSpPr>
          <p:cNvPr id="543" name="Google Shape;543;p70"/>
          <p:cNvSpPr txBox="1"/>
          <p:nvPr/>
        </p:nvSpPr>
        <p:spPr>
          <a:xfrm>
            <a:off x="3413275" y="1808875"/>
            <a:ext cx="1620000" cy="47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EFEFEF"/>
                </a:solidFill>
                <a:latin typeface="IBM Plex Serif"/>
                <a:ea typeface="IBM Plex Serif"/>
                <a:cs typeface="IBM Plex Serif"/>
                <a:sym typeface="IBM Plex Serif"/>
              </a:rPr>
              <a:t>7th Grade</a:t>
            </a:r>
            <a:endParaRPr b="1" sz="1700">
              <a:solidFill>
                <a:srgbClr val="EFEFEF"/>
              </a:solidFill>
              <a:latin typeface="IBM Plex Serif"/>
              <a:ea typeface="IBM Plex Serif"/>
              <a:cs typeface="IBM Plex Serif"/>
              <a:sym typeface="IBM Plex Serif"/>
            </a:endParaRPr>
          </a:p>
        </p:txBody>
      </p:sp>
      <p:sp>
        <p:nvSpPr>
          <p:cNvPr id="544" name="Google Shape;544;p70"/>
          <p:cNvSpPr txBox="1"/>
          <p:nvPr/>
        </p:nvSpPr>
        <p:spPr>
          <a:xfrm>
            <a:off x="5165875" y="1808875"/>
            <a:ext cx="1620000" cy="47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EFEFEF"/>
                </a:solidFill>
                <a:latin typeface="IBM Plex Serif"/>
                <a:ea typeface="IBM Plex Serif"/>
                <a:cs typeface="IBM Plex Serif"/>
                <a:sym typeface="IBM Plex Serif"/>
              </a:rPr>
              <a:t>8</a:t>
            </a:r>
            <a:r>
              <a:rPr b="1" lang="en" sz="1700">
                <a:solidFill>
                  <a:srgbClr val="EFEFEF"/>
                </a:solidFill>
                <a:latin typeface="IBM Plex Serif"/>
                <a:ea typeface="IBM Plex Serif"/>
                <a:cs typeface="IBM Plex Serif"/>
                <a:sym typeface="IBM Plex Serif"/>
              </a:rPr>
              <a:t>th Grade</a:t>
            </a:r>
            <a:endParaRPr b="1" sz="1700">
              <a:solidFill>
                <a:srgbClr val="EFEFEF"/>
              </a:solidFill>
              <a:latin typeface="IBM Plex Serif"/>
              <a:ea typeface="IBM Plex Serif"/>
              <a:cs typeface="IBM Plex Serif"/>
              <a:sym typeface="IBM Plex Serif"/>
            </a:endParaRPr>
          </a:p>
        </p:txBody>
      </p:sp>
      <p:sp>
        <p:nvSpPr>
          <p:cNvPr id="545" name="Google Shape;545;p70"/>
          <p:cNvSpPr txBox="1"/>
          <p:nvPr/>
        </p:nvSpPr>
        <p:spPr>
          <a:xfrm>
            <a:off x="6994675" y="1808875"/>
            <a:ext cx="1620000" cy="47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EFEFEF"/>
                </a:solidFill>
                <a:latin typeface="IBM Plex Serif"/>
                <a:ea typeface="IBM Plex Serif"/>
                <a:cs typeface="IBM Plex Serif"/>
                <a:sym typeface="IBM Plex Serif"/>
              </a:rPr>
              <a:t>Freshmen</a:t>
            </a:r>
            <a:endParaRPr b="1" sz="1700">
              <a:solidFill>
                <a:srgbClr val="EFEFEF"/>
              </a:solidFill>
              <a:latin typeface="IBM Plex Serif"/>
              <a:ea typeface="IBM Plex Serif"/>
              <a:cs typeface="IBM Plex Serif"/>
              <a:sym typeface="IBM Plex Serif"/>
            </a:endParaRPr>
          </a:p>
        </p:txBody>
      </p:sp>
      <p:sp>
        <p:nvSpPr>
          <p:cNvPr id="546" name="Google Shape;546;p70"/>
          <p:cNvSpPr txBox="1"/>
          <p:nvPr/>
        </p:nvSpPr>
        <p:spPr>
          <a:xfrm>
            <a:off x="3413275" y="4399675"/>
            <a:ext cx="1620000" cy="47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EFEFEF"/>
                </a:solidFill>
                <a:latin typeface="IBM Plex Serif"/>
                <a:ea typeface="IBM Plex Serif"/>
                <a:cs typeface="IBM Plex Serif"/>
                <a:sym typeface="IBM Plex Serif"/>
              </a:rPr>
              <a:t>Sophomores</a:t>
            </a:r>
            <a:endParaRPr b="1" sz="1700">
              <a:solidFill>
                <a:srgbClr val="EFEFEF"/>
              </a:solidFill>
              <a:latin typeface="IBM Plex Serif"/>
              <a:ea typeface="IBM Plex Serif"/>
              <a:cs typeface="IBM Plex Serif"/>
              <a:sym typeface="IBM Plex Serif"/>
            </a:endParaRPr>
          </a:p>
        </p:txBody>
      </p:sp>
      <p:sp>
        <p:nvSpPr>
          <p:cNvPr id="547" name="Google Shape;547;p70"/>
          <p:cNvSpPr txBox="1"/>
          <p:nvPr/>
        </p:nvSpPr>
        <p:spPr>
          <a:xfrm>
            <a:off x="5242075" y="4399675"/>
            <a:ext cx="1620000" cy="47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EFEFEF"/>
                </a:solidFill>
                <a:latin typeface="IBM Plex Serif"/>
                <a:ea typeface="IBM Plex Serif"/>
                <a:cs typeface="IBM Plex Serif"/>
                <a:sym typeface="IBM Plex Serif"/>
              </a:rPr>
              <a:t>Juniors</a:t>
            </a:r>
            <a:endParaRPr b="1" sz="1700">
              <a:solidFill>
                <a:srgbClr val="EFEFEF"/>
              </a:solidFill>
              <a:latin typeface="IBM Plex Serif"/>
              <a:ea typeface="IBM Plex Serif"/>
              <a:cs typeface="IBM Plex Serif"/>
              <a:sym typeface="IBM Plex Serif"/>
            </a:endParaRPr>
          </a:p>
        </p:txBody>
      </p:sp>
      <p:sp>
        <p:nvSpPr>
          <p:cNvPr id="548" name="Google Shape;548;p70"/>
          <p:cNvSpPr txBox="1"/>
          <p:nvPr/>
        </p:nvSpPr>
        <p:spPr>
          <a:xfrm>
            <a:off x="7014125" y="4399675"/>
            <a:ext cx="1620000" cy="47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EFEFEF"/>
                </a:solidFill>
                <a:latin typeface="IBM Plex Serif"/>
                <a:ea typeface="IBM Plex Serif"/>
                <a:cs typeface="IBM Plex Serif"/>
                <a:sym typeface="IBM Plex Serif"/>
              </a:rPr>
              <a:t>Seniors</a:t>
            </a:r>
            <a:endParaRPr b="1" sz="1700">
              <a:solidFill>
                <a:srgbClr val="EFEFEF"/>
              </a:solidFill>
              <a:latin typeface="IBM Plex Serif"/>
              <a:ea typeface="IBM Plex Serif"/>
              <a:cs typeface="IBM Plex Serif"/>
              <a:sym typeface="IBM Plex Serif"/>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71"/>
          <p:cNvSpPr txBox="1"/>
          <p:nvPr>
            <p:ph type="title"/>
          </p:nvPr>
        </p:nvSpPr>
        <p:spPr>
          <a:xfrm>
            <a:off x="390550" y="743925"/>
            <a:ext cx="3429900" cy="2311800"/>
          </a:xfrm>
          <a:prstGeom prst="rect">
            <a:avLst/>
          </a:prstGeom>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Advice to</a:t>
            </a:r>
            <a:endParaRPr/>
          </a:p>
          <a:p>
            <a:pPr indent="0" lvl="0" marL="0" rtl="0" algn="l">
              <a:spcBef>
                <a:spcPts val="0"/>
              </a:spcBef>
              <a:spcAft>
                <a:spcPts val="0"/>
              </a:spcAft>
              <a:buNone/>
            </a:pPr>
            <a:r>
              <a:rPr lang="en"/>
              <a:t>7th Grade</a:t>
            </a:r>
            <a:endParaRPr/>
          </a:p>
          <a:p>
            <a:pPr indent="0" lvl="0" marL="0" rtl="0" algn="l">
              <a:spcBef>
                <a:spcPts val="0"/>
              </a:spcBef>
              <a:spcAft>
                <a:spcPts val="0"/>
              </a:spcAft>
              <a:buNone/>
            </a:pPr>
            <a:r>
              <a:rPr lang="en"/>
              <a:t>Students</a:t>
            </a:r>
            <a:endParaRPr/>
          </a:p>
          <a:p>
            <a:pPr indent="0" lvl="0" marL="0" rtl="0" algn="l">
              <a:spcBef>
                <a:spcPts val="0"/>
              </a:spcBef>
              <a:spcAft>
                <a:spcPts val="0"/>
              </a:spcAft>
              <a:buNone/>
            </a:pPr>
            <a:r>
              <a:t/>
            </a:r>
            <a:endParaRPr/>
          </a:p>
        </p:txBody>
      </p:sp>
      <p:sp>
        <p:nvSpPr>
          <p:cNvPr id="554" name="Google Shape;554;p71"/>
          <p:cNvSpPr txBox="1"/>
          <p:nvPr>
            <p:ph idx="9" type="subTitle"/>
          </p:nvPr>
        </p:nvSpPr>
        <p:spPr>
          <a:xfrm>
            <a:off x="608100" y="3435488"/>
            <a:ext cx="1977000" cy="503100"/>
          </a:xfrm>
          <a:prstGeom prst="rect">
            <a:avLst/>
          </a:prstGeom>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Transition To “Student Driven”</a:t>
            </a:r>
            <a:endParaRPr/>
          </a:p>
        </p:txBody>
      </p:sp>
      <p:sp>
        <p:nvSpPr>
          <p:cNvPr id="555" name="Google Shape;555;p71"/>
          <p:cNvSpPr txBox="1"/>
          <p:nvPr>
            <p:ph idx="1" type="subTitle"/>
          </p:nvPr>
        </p:nvSpPr>
        <p:spPr>
          <a:xfrm>
            <a:off x="4077775" y="422374"/>
            <a:ext cx="4488900" cy="4128900"/>
          </a:xfrm>
          <a:prstGeom prst="rect">
            <a:avLst/>
          </a:prstGeom>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330200" lvl="0" marL="457200" rtl="0" algn="l">
              <a:spcBef>
                <a:spcPts val="0"/>
              </a:spcBef>
              <a:spcAft>
                <a:spcPts val="0"/>
              </a:spcAft>
              <a:buSzPts val="1600"/>
              <a:buAutoNum type="arabicPeriod"/>
            </a:pPr>
            <a:r>
              <a:rPr lang="en"/>
              <a:t>Stay Organized </a:t>
            </a:r>
            <a:endParaRPr/>
          </a:p>
          <a:p>
            <a:pPr indent="0" lvl="0" marL="457200" rtl="0" algn="l">
              <a:spcBef>
                <a:spcPts val="0"/>
              </a:spcBef>
              <a:spcAft>
                <a:spcPts val="0"/>
              </a:spcAft>
              <a:buNone/>
            </a:pPr>
            <a:r>
              <a:t/>
            </a:r>
            <a:endParaRPr/>
          </a:p>
          <a:p>
            <a:pPr indent="-330200" lvl="0" marL="457200" rtl="0" algn="l">
              <a:spcBef>
                <a:spcPts val="0"/>
              </a:spcBef>
              <a:spcAft>
                <a:spcPts val="0"/>
              </a:spcAft>
              <a:buSzPts val="1600"/>
              <a:buAutoNum type="arabicPeriod"/>
            </a:pPr>
            <a:r>
              <a:rPr lang="en"/>
              <a:t>Develop Good Study Habits</a:t>
            </a:r>
            <a:endParaRPr/>
          </a:p>
          <a:p>
            <a:pPr indent="0" lvl="0" marL="457200" rtl="0" algn="l">
              <a:spcBef>
                <a:spcPts val="0"/>
              </a:spcBef>
              <a:spcAft>
                <a:spcPts val="0"/>
              </a:spcAft>
              <a:buNone/>
            </a:pPr>
            <a:r>
              <a:t/>
            </a:r>
            <a:endParaRPr/>
          </a:p>
          <a:p>
            <a:pPr indent="-330200" lvl="0" marL="457200" rtl="0" algn="l">
              <a:spcBef>
                <a:spcPts val="0"/>
              </a:spcBef>
              <a:spcAft>
                <a:spcPts val="0"/>
              </a:spcAft>
              <a:buSzPts val="1600"/>
              <a:buAutoNum type="arabicPeriod"/>
            </a:pPr>
            <a:r>
              <a:rPr lang="en"/>
              <a:t>Ask Questions</a:t>
            </a:r>
            <a:endParaRPr/>
          </a:p>
          <a:p>
            <a:pPr indent="0" lvl="0" marL="457200" rtl="0" algn="l">
              <a:spcBef>
                <a:spcPts val="0"/>
              </a:spcBef>
              <a:spcAft>
                <a:spcPts val="0"/>
              </a:spcAft>
              <a:buNone/>
            </a:pPr>
            <a:r>
              <a:t/>
            </a:r>
            <a:endParaRPr/>
          </a:p>
          <a:p>
            <a:pPr indent="-330200" lvl="0" marL="457200" rtl="0" algn="l">
              <a:spcBef>
                <a:spcPts val="0"/>
              </a:spcBef>
              <a:spcAft>
                <a:spcPts val="0"/>
              </a:spcAft>
              <a:buSzPts val="1600"/>
              <a:buAutoNum type="arabicPeriod"/>
            </a:pPr>
            <a:r>
              <a:rPr lang="en"/>
              <a:t>Be Responsible</a:t>
            </a:r>
            <a:endParaRPr/>
          </a:p>
          <a:p>
            <a:pPr indent="0" lvl="0" marL="457200" rtl="0" algn="l">
              <a:spcBef>
                <a:spcPts val="0"/>
              </a:spcBef>
              <a:spcAft>
                <a:spcPts val="0"/>
              </a:spcAft>
              <a:buNone/>
            </a:pPr>
            <a:r>
              <a:t/>
            </a:r>
            <a:endParaRPr/>
          </a:p>
          <a:p>
            <a:pPr indent="-330200" lvl="0" marL="457200" rtl="0" algn="l">
              <a:spcBef>
                <a:spcPts val="0"/>
              </a:spcBef>
              <a:spcAft>
                <a:spcPts val="0"/>
              </a:spcAft>
              <a:buSzPts val="1600"/>
              <a:buAutoNum type="arabicPeriod"/>
            </a:pPr>
            <a:r>
              <a:rPr lang="en"/>
              <a:t>Stay Positive</a:t>
            </a:r>
            <a:endParaRPr/>
          </a:p>
          <a:p>
            <a:pPr indent="0" lvl="0" marL="457200" rtl="0" algn="l">
              <a:spcBef>
                <a:spcPts val="0"/>
              </a:spcBef>
              <a:spcAft>
                <a:spcPts val="0"/>
              </a:spcAft>
              <a:buNone/>
            </a:pPr>
            <a:r>
              <a:t/>
            </a:r>
            <a:endParaRPr/>
          </a:p>
          <a:p>
            <a:pPr indent="-330200" lvl="0" marL="457200" rtl="0" algn="l">
              <a:spcBef>
                <a:spcPts val="0"/>
              </a:spcBef>
              <a:spcAft>
                <a:spcPts val="0"/>
              </a:spcAft>
              <a:buSzPts val="1600"/>
              <a:buAutoNum type="arabicPeriod"/>
            </a:pPr>
            <a:r>
              <a:rPr lang="en"/>
              <a:t>Balance and Fun</a:t>
            </a:r>
            <a:endParaRPr/>
          </a:p>
          <a:p>
            <a:pPr indent="0" lvl="0" marL="457200" rtl="0" algn="l">
              <a:spcBef>
                <a:spcPts val="0"/>
              </a:spcBef>
              <a:spcAft>
                <a:spcPts val="0"/>
              </a:spcAft>
              <a:buNone/>
            </a:pPr>
            <a:r>
              <a:t/>
            </a:r>
            <a:endParaRPr/>
          </a:p>
          <a:p>
            <a:pPr indent="-330200" lvl="0" marL="457200" rtl="0" algn="l">
              <a:spcBef>
                <a:spcPts val="0"/>
              </a:spcBef>
              <a:spcAft>
                <a:spcPts val="0"/>
              </a:spcAft>
              <a:buSzPts val="1600"/>
              <a:buAutoNum type="arabicPeriod"/>
            </a:pPr>
            <a:r>
              <a:rPr lang="en"/>
              <a:t>Be Kind</a:t>
            </a:r>
            <a:endParaRPr/>
          </a:p>
          <a:p>
            <a:pPr indent="0" lvl="0" marL="457200" rtl="0" algn="l">
              <a:spcBef>
                <a:spcPts val="0"/>
              </a:spcBef>
              <a:spcAft>
                <a:spcPts val="0"/>
              </a:spcAft>
              <a:buNone/>
            </a:pPr>
            <a:r>
              <a:t/>
            </a:r>
            <a:endParaRPr/>
          </a:p>
          <a:p>
            <a:pPr indent="-330200" lvl="0" marL="457200" rtl="0" algn="l">
              <a:spcBef>
                <a:spcPts val="0"/>
              </a:spcBef>
              <a:spcAft>
                <a:spcPts val="0"/>
              </a:spcAft>
              <a:buSzPts val="1600"/>
              <a:buAutoNum type="arabicPeriod"/>
            </a:pPr>
            <a:r>
              <a:rPr lang="en"/>
              <a:t>Take Care of Yourself</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72"/>
          <p:cNvSpPr txBox="1"/>
          <p:nvPr>
            <p:ph type="title"/>
          </p:nvPr>
        </p:nvSpPr>
        <p:spPr>
          <a:xfrm>
            <a:off x="390550" y="743925"/>
            <a:ext cx="3429900" cy="2311800"/>
          </a:xfrm>
          <a:prstGeom prst="rect">
            <a:avLst/>
          </a:prstGeom>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Advice to</a:t>
            </a:r>
            <a:endParaRPr/>
          </a:p>
          <a:p>
            <a:pPr indent="0" lvl="0" marL="0" rtl="0" algn="l">
              <a:spcBef>
                <a:spcPts val="0"/>
              </a:spcBef>
              <a:spcAft>
                <a:spcPts val="0"/>
              </a:spcAft>
              <a:buNone/>
            </a:pPr>
            <a:r>
              <a:rPr lang="en"/>
              <a:t>8th Grade</a:t>
            </a:r>
            <a:endParaRPr/>
          </a:p>
          <a:p>
            <a:pPr indent="0" lvl="0" marL="0" rtl="0" algn="l">
              <a:spcBef>
                <a:spcPts val="0"/>
              </a:spcBef>
              <a:spcAft>
                <a:spcPts val="0"/>
              </a:spcAft>
              <a:buNone/>
            </a:pPr>
            <a:r>
              <a:rPr lang="en"/>
              <a:t>Students</a:t>
            </a:r>
            <a:endParaRPr/>
          </a:p>
          <a:p>
            <a:pPr indent="0" lvl="0" marL="0" rtl="0" algn="l">
              <a:spcBef>
                <a:spcPts val="0"/>
              </a:spcBef>
              <a:spcAft>
                <a:spcPts val="0"/>
              </a:spcAft>
              <a:buNone/>
            </a:pPr>
            <a:r>
              <a:t/>
            </a:r>
            <a:endParaRPr/>
          </a:p>
        </p:txBody>
      </p:sp>
      <p:sp>
        <p:nvSpPr>
          <p:cNvPr id="561" name="Google Shape;561;p72"/>
          <p:cNvSpPr txBox="1"/>
          <p:nvPr>
            <p:ph idx="9" type="subTitle"/>
          </p:nvPr>
        </p:nvSpPr>
        <p:spPr>
          <a:xfrm>
            <a:off x="608100" y="3435510"/>
            <a:ext cx="2257200" cy="917700"/>
          </a:xfrm>
          <a:prstGeom prst="rect">
            <a:avLst/>
          </a:prstGeom>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Even more pathways that are “Student Driven”</a:t>
            </a:r>
            <a:endParaRPr/>
          </a:p>
        </p:txBody>
      </p:sp>
      <p:sp>
        <p:nvSpPr>
          <p:cNvPr id="562" name="Google Shape;562;p72"/>
          <p:cNvSpPr txBox="1"/>
          <p:nvPr>
            <p:ph idx="1" type="subTitle"/>
          </p:nvPr>
        </p:nvSpPr>
        <p:spPr>
          <a:xfrm>
            <a:off x="4077775" y="422375"/>
            <a:ext cx="4663200" cy="4383900"/>
          </a:xfrm>
          <a:prstGeom prst="rect">
            <a:avLst/>
          </a:prstGeom>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330200" lvl="0" marL="457200" rtl="0" algn="l">
              <a:spcBef>
                <a:spcPts val="0"/>
              </a:spcBef>
              <a:spcAft>
                <a:spcPts val="0"/>
              </a:spcAft>
              <a:buSzPts val="1600"/>
              <a:buAutoNum type="arabicPeriod"/>
            </a:pPr>
            <a:r>
              <a:rPr lang="en"/>
              <a:t>Start Preparing for </a:t>
            </a:r>
            <a:r>
              <a:rPr lang="en"/>
              <a:t>High</a:t>
            </a:r>
            <a:r>
              <a:rPr lang="en"/>
              <a:t> School</a:t>
            </a:r>
            <a:endParaRPr/>
          </a:p>
          <a:p>
            <a:pPr indent="0" lvl="0" marL="457200" rtl="0" algn="l">
              <a:spcBef>
                <a:spcPts val="0"/>
              </a:spcBef>
              <a:spcAft>
                <a:spcPts val="0"/>
              </a:spcAft>
              <a:buNone/>
            </a:pPr>
            <a:r>
              <a:t/>
            </a:r>
            <a:endParaRPr/>
          </a:p>
          <a:p>
            <a:pPr indent="-330200" lvl="0" marL="457200" rtl="0" algn="l">
              <a:spcBef>
                <a:spcPts val="0"/>
              </a:spcBef>
              <a:spcAft>
                <a:spcPts val="0"/>
              </a:spcAft>
              <a:buSzPts val="1600"/>
              <a:buAutoNum type="arabicPeriod"/>
            </a:pPr>
            <a:r>
              <a:rPr lang="en"/>
              <a:t>Focus on Your Academic Growth</a:t>
            </a:r>
            <a:endParaRPr/>
          </a:p>
          <a:p>
            <a:pPr indent="0" lvl="0" marL="457200" rtl="0" algn="l">
              <a:spcBef>
                <a:spcPts val="0"/>
              </a:spcBef>
              <a:spcAft>
                <a:spcPts val="0"/>
              </a:spcAft>
              <a:buNone/>
            </a:pPr>
            <a:r>
              <a:t/>
            </a:r>
            <a:endParaRPr/>
          </a:p>
          <a:p>
            <a:pPr indent="-330200" lvl="0" marL="457200" rtl="0" algn="l">
              <a:spcBef>
                <a:spcPts val="0"/>
              </a:spcBef>
              <a:spcAft>
                <a:spcPts val="0"/>
              </a:spcAft>
              <a:buSzPts val="1600"/>
              <a:buAutoNum type="arabicPeriod"/>
            </a:pPr>
            <a:r>
              <a:rPr lang="en"/>
              <a:t>Be a Role Model</a:t>
            </a:r>
            <a:endParaRPr/>
          </a:p>
          <a:p>
            <a:pPr indent="0" lvl="0" marL="457200" rtl="0" algn="l">
              <a:spcBef>
                <a:spcPts val="0"/>
              </a:spcBef>
              <a:spcAft>
                <a:spcPts val="0"/>
              </a:spcAft>
              <a:buNone/>
            </a:pPr>
            <a:r>
              <a:t/>
            </a:r>
            <a:endParaRPr/>
          </a:p>
          <a:p>
            <a:pPr indent="-330200" lvl="0" marL="457200" rtl="0" algn="l">
              <a:spcBef>
                <a:spcPts val="0"/>
              </a:spcBef>
              <a:spcAft>
                <a:spcPts val="0"/>
              </a:spcAft>
              <a:buSzPts val="1600"/>
              <a:buAutoNum type="arabicPeriod"/>
            </a:pPr>
            <a:r>
              <a:rPr lang="en"/>
              <a:t>Get Involved</a:t>
            </a:r>
            <a:endParaRPr/>
          </a:p>
          <a:p>
            <a:pPr indent="0" lvl="0" marL="457200" rtl="0" algn="l">
              <a:spcBef>
                <a:spcPts val="0"/>
              </a:spcBef>
              <a:spcAft>
                <a:spcPts val="0"/>
              </a:spcAft>
              <a:buNone/>
            </a:pPr>
            <a:r>
              <a:t/>
            </a:r>
            <a:endParaRPr/>
          </a:p>
          <a:p>
            <a:pPr indent="-330200" lvl="0" marL="457200" rtl="0" algn="l">
              <a:spcBef>
                <a:spcPts val="0"/>
              </a:spcBef>
              <a:spcAft>
                <a:spcPts val="0"/>
              </a:spcAft>
              <a:buSzPts val="1600"/>
              <a:buAutoNum type="arabicPeriod"/>
            </a:pPr>
            <a:r>
              <a:rPr lang="en"/>
              <a:t>Build Strong Relationships</a:t>
            </a:r>
            <a:endParaRPr/>
          </a:p>
          <a:p>
            <a:pPr indent="0" lvl="0" marL="457200" rtl="0" algn="l">
              <a:spcBef>
                <a:spcPts val="0"/>
              </a:spcBef>
              <a:spcAft>
                <a:spcPts val="0"/>
              </a:spcAft>
              <a:buNone/>
            </a:pPr>
            <a:r>
              <a:t/>
            </a:r>
            <a:endParaRPr/>
          </a:p>
          <a:p>
            <a:pPr indent="-330200" lvl="0" marL="457200" rtl="0" algn="l">
              <a:spcBef>
                <a:spcPts val="0"/>
              </a:spcBef>
              <a:spcAft>
                <a:spcPts val="0"/>
              </a:spcAft>
              <a:buSzPts val="1600"/>
              <a:buAutoNum type="arabicPeriod"/>
            </a:pPr>
            <a:r>
              <a:rPr lang="en"/>
              <a:t>Stay </a:t>
            </a:r>
            <a:r>
              <a:rPr lang="en"/>
              <a:t>Balanced</a:t>
            </a:r>
            <a:endParaRPr/>
          </a:p>
          <a:p>
            <a:pPr indent="0" lvl="0" marL="457200" rtl="0" algn="l">
              <a:spcBef>
                <a:spcPts val="0"/>
              </a:spcBef>
              <a:spcAft>
                <a:spcPts val="0"/>
              </a:spcAft>
              <a:buNone/>
            </a:pPr>
            <a:r>
              <a:t/>
            </a:r>
            <a:endParaRPr/>
          </a:p>
          <a:p>
            <a:pPr indent="-330200" lvl="0" marL="457200" rtl="0" algn="l">
              <a:spcBef>
                <a:spcPts val="0"/>
              </a:spcBef>
              <a:spcAft>
                <a:spcPts val="0"/>
              </a:spcAft>
              <a:buSzPts val="1600"/>
              <a:buAutoNum type="arabicPeriod"/>
            </a:pPr>
            <a:r>
              <a:rPr lang="en"/>
              <a:t>Stay </a:t>
            </a:r>
            <a:r>
              <a:rPr lang="en"/>
              <a:t>Curious</a:t>
            </a:r>
            <a:r>
              <a:rPr lang="en"/>
              <a:t> and Keep Learning</a:t>
            </a:r>
            <a:endParaRPr/>
          </a:p>
          <a:p>
            <a:pPr indent="0" lvl="0" marL="457200" rtl="0" algn="l">
              <a:spcBef>
                <a:spcPts val="0"/>
              </a:spcBef>
              <a:spcAft>
                <a:spcPts val="0"/>
              </a:spcAft>
              <a:buNone/>
            </a:pPr>
            <a:r>
              <a:t/>
            </a:r>
            <a:endParaRPr/>
          </a:p>
          <a:p>
            <a:pPr indent="-330200" lvl="0" marL="457200" rtl="0" algn="l">
              <a:spcBef>
                <a:spcPts val="0"/>
              </a:spcBef>
              <a:spcAft>
                <a:spcPts val="0"/>
              </a:spcAft>
              <a:buSzPts val="1600"/>
              <a:buAutoNum type="arabicPeriod"/>
            </a:pPr>
            <a:r>
              <a:rPr lang="en"/>
              <a:t>Set Goals for the Year</a:t>
            </a:r>
            <a:endParaRPr/>
          </a:p>
          <a:p>
            <a:pPr indent="0" lvl="0" marL="0" rtl="0" algn="l">
              <a:spcBef>
                <a:spcPts val="0"/>
              </a:spcBef>
              <a:spcAft>
                <a:spcPts val="0"/>
              </a:spcAft>
              <a:buNone/>
            </a:pPr>
            <a:r>
              <a:t/>
            </a:r>
            <a:endParaRPr/>
          </a:p>
          <a:p>
            <a:pPr indent="-330200" lvl="0" marL="457200" rtl="0" algn="l">
              <a:spcBef>
                <a:spcPts val="0"/>
              </a:spcBef>
              <a:spcAft>
                <a:spcPts val="0"/>
              </a:spcAft>
              <a:buSzPts val="1600"/>
              <a:buAutoNum type="arabicPeriod"/>
            </a:pPr>
            <a:r>
              <a:rPr lang="en"/>
              <a:t>Don’t Stress About High School</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73"/>
          <p:cNvSpPr txBox="1"/>
          <p:nvPr>
            <p:ph type="title"/>
          </p:nvPr>
        </p:nvSpPr>
        <p:spPr>
          <a:xfrm>
            <a:off x="576600" y="222775"/>
            <a:ext cx="7990800" cy="706500"/>
          </a:xfrm>
          <a:prstGeom prst="rect">
            <a:avLst/>
          </a:prstGeom>
          <a:ln cap="flat" cmpd="sng" w="38100">
            <a:solidFill>
              <a:schemeClr val="accent6"/>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t>Balance School and Fun/Get </a:t>
            </a:r>
            <a:r>
              <a:rPr lang="en" sz="3400"/>
              <a:t>Involved</a:t>
            </a:r>
            <a:endParaRPr sz="3400"/>
          </a:p>
        </p:txBody>
      </p:sp>
      <p:sp>
        <p:nvSpPr>
          <p:cNvPr id="568" name="Google Shape;568;p73"/>
          <p:cNvSpPr txBox="1"/>
          <p:nvPr/>
        </p:nvSpPr>
        <p:spPr>
          <a:xfrm>
            <a:off x="668350" y="3962175"/>
            <a:ext cx="1229100" cy="3903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accent1"/>
                </a:solidFill>
                <a:highlight>
                  <a:srgbClr val="999999"/>
                </a:highlight>
                <a:latin typeface="IBM Plex Serif"/>
                <a:ea typeface="IBM Plex Serif"/>
                <a:cs typeface="IBM Plex Serif"/>
                <a:sym typeface="IBM Plex Serif"/>
              </a:rPr>
              <a:t>Drama Club</a:t>
            </a:r>
            <a:endParaRPr/>
          </a:p>
        </p:txBody>
      </p:sp>
      <p:sp>
        <p:nvSpPr>
          <p:cNvPr id="569" name="Google Shape;569;p73"/>
          <p:cNvSpPr txBox="1"/>
          <p:nvPr/>
        </p:nvSpPr>
        <p:spPr>
          <a:xfrm>
            <a:off x="410525" y="1627951"/>
            <a:ext cx="1844700" cy="3903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Builders Club</a:t>
            </a:r>
            <a:endParaRPr sz="1200">
              <a:solidFill>
                <a:srgbClr val="FFFFFF"/>
              </a:solidFill>
              <a:highlight>
                <a:srgbClr val="999999"/>
              </a:highlight>
              <a:latin typeface="IBM Plex Serif"/>
              <a:ea typeface="IBM Plex Serif"/>
              <a:cs typeface="IBM Plex Serif"/>
              <a:sym typeface="IBM Plex Serif"/>
            </a:endParaRPr>
          </a:p>
        </p:txBody>
      </p:sp>
      <p:sp>
        <p:nvSpPr>
          <p:cNvPr id="570" name="Google Shape;570;p73"/>
          <p:cNvSpPr txBox="1"/>
          <p:nvPr/>
        </p:nvSpPr>
        <p:spPr>
          <a:xfrm>
            <a:off x="79900" y="3312249"/>
            <a:ext cx="2220300" cy="3903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SAC and Student </a:t>
            </a:r>
            <a:r>
              <a:rPr lang="en" sz="1200">
                <a:solidFill>
                  <a:srgbClr val="FFFFFF"/>
                </a:solidFill>
                <a:highlight>
                  <a:srgbClr val="999999"/>
                </a:highlight>
                <a:latin typeface="IBM Plex Serif"/>
                <a:ea typeface="IBM Plex Serif"/>
                <a:cs typeface="IBM Plex Serif"/>
                <a:sym typeface="IBM Plex Serif"/>
              </a:rPr>
              <a:t>Council</a:t>
            </a:r>
            <a:endParaRPr sz="1200">
              <a:solidFill>
                <a:srgbClr val="FFFFFF"/>
              </a:solidFill>
              <a:highlight>
                <a:srgbClr val="999999"/>
              </a:highlight>
              <a:latin typeface="IBM Plex Serif"/>
              <a:ea typeface="IBM Plex Serif"/>
              <a:cs typeface="IBM Plex Serif"/>
              <a:sym typeface="IBM Plex Serif"/>
            </a:endParaRPr>
          </a:p>
        </p:txBody>
      </p:sp>
      <p:sp>
        <p:nvSpPr>
          <p:cNvPr id="571" name="Google Shape;571;p73"/>
          <p:cNvSpPr txBox="1"/>
          <p:nvPr/>
        </p:nvSpPr>
        <p:spPr>
          <a:xfrm>
            <a:off x="6751925" y="4657675"/>
            <a:ext cx="1844700" cy="3357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H.I.K.E Club</a:t>
            </a:r>
            <a:endParaRPr sz="1200">
              <a:solidFill>
                <a:srgbClr val="FFFFFF"/>
              </a:solidFill>
              <a:highlight>
                <a:srgbClr val="999999"/>
              </a:highlight>
              <a:latin typeface="IBM Plex Serif"/>
              <a:ea typeface="IBM Plex Serif"/>
              <a:cs typeface="IBM Plex Serif"/>
              <a:sym typeface="IBM Plex Serif"/>
            </a:endParaRPr>
          </a:p>
        </p:txBody>
      </p:sp>
      <p:sp>
        <p:nvSpPr>
          <p:cNvPr id="572" name="Google Shape;572;p73"/>
          <p:cNvSpPr txBox="1"/>
          <p:nvPr/>
        </p:nvSpPr>
        <p:spPr>
          <a:xfrm>
            <a:off x="6878375" y="3072150"/>
            <a:ext cx="1844700" cy="3903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Band and Choir</a:t>
            </a:r>
            <a:endParaRPr sz="1200">
              <a:solidFill>
                <a:srgbClr val="FFFFFF"/>
              </a:solidFill>
              <a:highlight>
                <a:srgbClr val="999999"/>
              </a:highlight>
              <a:latin typeface="IBM Plex Serif"/>
              <a:ea typeface="IBM Plex Serif"/>
              <a:cs typeface="IBM Plex Serif"/>
              <a:sym typeface="IBM Plex Serif"/>
            </a:endParaRPr>
          </a:p>
        </p:txBody>
      </p:sp>
      <p:sp>
        <p:nvSpPr>
          <p:cNvPr id="573" name="Google Shape;573;p73"/>
          <p:cNvSpPr txBox="1"/>
          <p:nvPr/>
        </p:nvSpPr>
        <p:spPr>
          <a:xfrm>
            <a:off x="6878375" y="2527164"/>
            <a:ext cx="1649400" cy="3357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Softball</a:t>
            </a:r>
            <a:endParaRPr sz="1200">
              <a:solidFill>
                <a:srgbClr val="FFFFFF"/>
              </a:solidFill>
              <a:highlight>
                <a:srgbClr val="999999"/>
              </a:highlight>
              <a:latin typeface="IBM Plex Serif"/>
              <a:ea typeface="IBM Plex Serif"/>
              <a:cs typeface="IBM Plex Serif"/>
              <a:sym typeface="IBM Plex Serif"/>
            </a:endParaRPr>
          </a:p>
        </p:txBody>
      </p:sp>
      <p:sp>
        <p:nvSpPr>
          <p:cNvPr id="574" name="Google Shape;574;p73"/>
          <p:cNvSpPr txBox="1"/>
          <p:nvPr/>
        </p:nvSpPr>
        <p:spPr>
          <a:xfrm>
            <a:off x="289150" y="2716913"/>
            <a:ext cx="1987500" cy="3357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Volleyball</a:t>
            </a:r>
            <a:endParaRPr sz="1200">
              <a:solidFill>
                <a:srgbClr val="FFFFFF"/>
              </a:solidFill>
              <a:highlight>
                <a:srgbClr val="999999"/>
              </a:highlight>
              <a:latin typeface="IBM Plex Serif"/>
              <a:ea typeface="IBM Plex Serif"/>
              <a:cs typeface="IBM Plex Serif"/>
              <a:sym typeface="IBM Plex Serif"/>
            </a:endParaRPr>
          </a:p>
        </p:txBody>
      </p:sp>
      <p:sp>
        <p:nvSpPr>
          <p:cNvPr id="575" name="Google Shape;575;p73"/>
          <p:cNvSpPr txBox="1"/>
          <p:nvPr/>
        </p:nvSpPr>
        <p:spPr>
          <a:xfrm>
            <a:off x="6814850" y="4176163"/>
            <a:ext cx="1844700" cy="3357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Cheerleading</a:t>
            </a:r>
            <a:endParaRPr sz="1200">
              <a:solidFill>
                <a:srgbClr val="FFFFFF"/>
              </a:solidFill>
              <a:highlight>
                <a:srgbClr val="999999"/>
              </a:highlight>
              <a:latin typeface="IBM Plex Serif"/>
              <a:ea typeface="IBM Plex Serif"/>
              <a:cs typeface="IBM Plex Serif"/>
              <a:sym typeface="IBM Plex Serif"/>
            </a:endParaRPr>
          </a:p>
        </p:txBody>
      </p:sp>
      <p:sp>
        <p:nvSpPr>
          <p:cNvPr id="576" name="Google Shape;576;p73"/>
          <p:cNvSpPr txBox="1"/>
          <p:nvPr/>
        </p:nvSpPr>
        <p:spPr>
          <a:xfrm>
            <a:off x="6982175" y="1045300"/>
            <a:ext cx="1384200" cy="3357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Football</a:t>
            </a:r>
            <a:endParaRPr sz="1200">
              <a:solidFill>
                <a:srgbClr val="FFFFFF"/>
              </a:solidFill>
              <a:highlight>
                <a:srgbClr val="999999"/>
              </a:highlight>
              <a:latin typeface="IBM Plex Serif"/>
              <a:ea typeface="IBM Plex Serif"/>
              <a:cs typeface="IBM Plex Serif"/>
              <a:sym typeface="IBM Plex Serif"/>
            </a:endParaRPr>
          </a:p>
        </p:txBody>
      </p:sp>
      <p:sp>
        <p:nvSpPr>
          <p:cNvPr id="577" name="Google Shape;577;p73"/>
          <p:cNvSpPr txBox="1"/>
          <p:nvPr/>
        </p:nvSpPr>
        <p:spPr>
          <a:xfrm>
            <a:off x="6878375" y="1547475"/>
            <a:ext cx="1649400" cy="7704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Cross Country/Junior Running Club</a:t>
            </a:r>
            <a:endParaRPr sz="1200">
              <a:solidFill>
                <a:srgbClr val="FFFFFF"/>
              </a:solidFill>
              <a:highlight>
                <a:srgbClr val="999999"/>
              </a:highlight>
              <a:latin typeface="IBM Plex Serif"/>
              <a:ea typeface="IBM Plex Serif"/>
              <a:cs typeface="IBM Plex Serif"/>
              <a:sym typeface="IBM Plex Serif"/>
            </a:endParaRPr>
          </a:p>
        </p:txBody>
      </p:sp>
      <p:sp>
        <p:nvSpPr>
          <p:cNvPr id="578" name="Google Shape;578;p73"/>
          <p:cNvSpPr txBox="1"/>
          <p:nvPr/>
        </p:nvSpPr>
        <p:spPr>
          <a:xfrm>
            <a:off x="872500" y="2199738"/>
            <a:ext cx="820800" cy="3357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FFA</a:t>
            </a:r>
            <a:endParaRPr sz="1200">
              <a:solidFill>
                <a:srgbClr val="FFFFFF"/>
              </a:solidFill>
              <a:highlight>
                <a:srgbClr val="999999"/>
              </a:highlight>
              <a:latin typeface="IBM Plex Serif"/>
              <a:ea typeface="IBM Plex Serif"/>
              <a:cs typeface="IBM Plex Serif"/>
              <a:sym typeface="IBM Plex Serif"/>
            </a:endParaRPr>
          </a:p>
        </p:txBody>
      </p:sp>
      <p:sp>
        <p:nvSpPr>
          <p:cNvPr id="579" name="Google Shape;579;p73"/>
          <p:cNvSpPr txBox="1"/>
          <p:nvPr/>
        </p:nvSpPr>
        <p:spPr>
          <a:xfrm>
            <a:off x="79900" y="4533250"/>
            <a:ext cx="2406000" cy="369300"/>
          </a:xfrm>
          <a:prstGeom prst="rect">
            <a:avLst/>
          </a:prstGeom>
          <a:noFill/>
          <a:ln cap="flat" cmpd="sng" w="38100">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accent1"/>
                </a:solidFill>
                <a:highlight>
                  <a:srgbClr val="999999"/>
                </a:highlight>
                <a:latin typeface="IBM Plex Serif"/>
                <a:ea typeface="IBM Plex Serif"/>
                <a:cs typeface="IBM Plex Serif"/>
                <a:sym typeface="IBM Plex Serif"/>
              </a:rPr>
              <a:t>Boys and Girls Basketball</a:t>
            </a:r>
            <a:endParaRPr/>
          </a:p>
        </p:txBody>
      </p:sp>
      <p:pic>
        <p:nvPicPr>
          <p:cNvPr id="580" name="Google Shape;580;p73"/>
          <p:cNvPicPr preferRelativeResize="0"/>
          <p:nvPr/>
        </p:nvPicPr>
        <p:blipFill>
          <a:blip r:embed="rId3">
            <a:alphaModFix/>
          </a:blip>
          <a:stretch>
            <a:fillRect/>
          </a:stretch>
        </p:blipFill>
        <p:spPr>
          <a:xfrm>
            <a:off x="4572837" y="1125225"/>
            <a:ext cx="2095350" cy="1816056"/>
          </a:xfrm>
          <a:prstGeom prst="rect">
            <a:avLst/>
          </a:prstGeom>
          <a:noFill/>
          <a:ln cap="flat" cmpd="sng" w="38100">
            <a:solidFill>
              <a:srgbClr val="FFFFFF"/>
            </a:solidFill>
            <a:prstDash val="solid"/>
            <a:round/>
            <a:headEnd len="sm" w="sm" type="none"/>
            <a:tailEnd len="sm" w="sm" type="none"/>
          </a:ln>
        </p:spPr>
      </p:pic>
      <p:pic>
        <p:nvPicPr>
          <p:cNvPr id="581" name="Google Shape;581;p73"/>
          <p:cNvPicPr preferRelativeResize="0"/>
          <p:nvPr/>
        </p:nvPicPr>
        <p:blipFill>
          <a:blip r:embed="rId4">
            <a:alphaModFix/>
          </a:blip>
          <a:stretch>
            <a:fillRect/>
          </a:stretch>
        </p:blipFill>
        <p:spPr>
          <a:xfrm>
            <a:off x="2689112" y="1052413"/>
            <a:ext cx="1471250" cy="1961677"/>
          </a:xfrm>
          <a:prstGeom prst="rect">
            <a:avLst/>
          </a:prstGeom>
          <a:noFill/>
          <a:ln cap="flat" cmpd="sng" w="38100">
            <a:solidFill>
              <a:schemeClr val="accent6"/>
            </a:solidFill>
            <a:prstDash val="solid"/>
            <a:round/>
            <a:headEnd len="sm" w="sm" type="none"/>
            <a:tailEnd len="sm" w="sm" type="none"/>
          </a:ln>
        </p:spPr>
      </p:pic>
      <p:pic>
        <p:nvPicPr>
          <p:cNvPr id="582" name="Google Shape;582;p73"/>
          <p:cNvPicPr preferRelativeResize="0"/>
          <p:nvPr/>
        </p:nvPicPr>
        <p:blipFill>
          <a:blip r:embed="rId5">
            <a:alphaModFix/>
          </a:blip>
          <a:stretch>
            <a:fillRect/>
          </a:stretch>
        </p:blipFill>
        <p:spPr>
          <a:xfrm>
            <a:off x="4707378" y="3137231"/>
            <a:ext cx="1826235" cy="1856143"/>
          </a:xfrm>
          <a:prstGeom prst="rect">
            <a:avLst/>
          </a:prstGeom>
          <a:noFill/>
          <a:ln cap="flat" cmpd="sng" w="38100">
            <a:solidFill>
              <a:schemeClr val="accent6"/>
            </a:solidFill>
            <a:prstDash val="solid"/>
            <a:round/>
            <a:headEnd len="sm" w="sm" type="none"/>
            <a:tailEnd len="sm" w="sm" type="none"/>
          </a:ln>
        </p:spPr>
      </p:pic>
      <p:sp>
        <p:nvSpPr>
          <p:cNvPr id="583" name="Google Shape;583;p73"/>
          <p:cNvSpPr txBox="1"/>
          <p:nvPr/>
        </p:nvSpPr>
        <p:spPr>
          <a:xfrm>
            <a:off x="717400" y="1083463"/>
            <a:ext cx="945300" cy="3903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accent1"/>
                </a:solidFill>
                <a:highlight>
                  <a:srgbClr val="999999"/>
                </a:highlight>
                <a:latin typeface="IBM Plex Serif"/>
                <a:ea typeface="IBM Plex Serif"/>
                <a:cs typeface="IBM Plex Serif"/>
                <a:sym typeface="IBM Plex Serif"/>
              </a:rPr>
              <a:t>Track</a:t>
            </a:r>
            <a:endParaRPr/>
          </a:p>
        </p:txBody>
      </p:sp>
      <p:sp>
        <p:nvSpPr>
          <p:cNvPr id="584" name="Google Shape;584;p73"/>
          <p:cNvSpPr txBox="1"/>
          <p:nvPr/>
        </p:nvSpPr>
        <p:spPr>
          <a:xfrm>
            <a:off x="7186175" y="3640050"/>
            <a:ext cx="1229100" cy="3903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accent1"/>
                </a:solidFill>
                <a:highlight>
                  <a:srgbClr val="999999"/>
                </a:highlight>
                <a:latin typeface="IBM Plex Serif"/>
                <a:ea typeface="IBM Plex Serif"/>
                <a:cs typeface="IBM Plex Serif"/>
                <a:sym typeface="IBM Plex Serif"/>
              </a:rPr>
              <a:t>Wrestling</a:t>
            </a:r>
            <a:endParaRPr/>
          </a:p>
        </p:txBody>
      </p:sp>
      <p:pic>
        <p:nvPicPr>
          <p:cNvPr id="585" name="Google Shape;585;p73"/>
          <p:cNvPicPr preferRelativeResize="0"/>
          <p:nvPr/>
        </p:nvPicPr>
        <p:blipFill>
          <a:blip r:embed="rId6">
            <a:alphaModFix/>
          </a:blip>
          <a:stretch>
            <a:fillRect/>
          </a:stretch>
        </p:blipFill>
        <p:spPr>
          <a:xfrm>
            <a:off x="2674275" y="3373526"/>
            <a:ext cx="1844700" cy="1383548"/>
          </a:xfrm>
          <a:prstGeom prst="rect">
            <a:avLst/>
          </a:prstGeom>
          <a:noFill/>
          <a:ln cap="flat" cmpd="sng" w="38100">
            <a:solidFill>
              <a:schemeClr val="accent6"/>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4"/>
          <p:cNvSpPr txBox="1"/>
          <p:nvPr>
            <p:ph type="title"/>
          </p:nvPr>
        </p:nvSpPr>
        <p:spPr>
          <a:xfrm>
            <a:off x="826625" y="222775"/>
            <a:ext cx="7271400" cy="706500"/>
          </a:xfrm>
          <a:prstGeom prst="rect">
            <a:avLst/>
          </a:prstGeom>
          <a:ln cap="flat" cmpd="sng" w="38100">
            <a:solidFill>
              <a:schemeClr val="accent6"/>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t>Implementation</a:t>
            </a:r>
            <a:r>
              <a:rPr lang="en" sz="3400"/>
              <a:t> of PBIS at MMS</a:t>
            </a:r>
            <a:endParaRPr sz="3400"/>
          </a:p>
        </p:txBody>
      </p:sp>
      <p:sp>
        <p:nvSpPr>
          <p:cNvPr id="591" name="Google Shape;591;p74"/>
          <p:cNvSpPr txBox="1"/>
          <p:nvPr/>
        </p:nvSpPr>
        <p:spPr>
          <a:xfrm>
            <a:off x="6982163" y="1910488"/>
            <a:ext cx="1536900" cy="6315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accent1"/>
                </a:solidFill>
                <a:highlight>
                  <a:srgbClr val="999999"/>
                </a:highlight>
                <a:latin typeface="IBM Plex Serif"/>
                <a:ea typeface="IBM Plex Serif"/>
                <a:cs typeface="IBM Plex Serif"/>
                <a:sym typeface="IBM Plex Serif"/>
              </a:rPr>
              <a:t>Increase in Validation Tickets</a:t>
            </a:r>
            <a:endParaRPr/>
          </a:p>
        </p:txBody>
      </p:sp>
      <p:sp>
        <p:nvSpPr>
          <p:cNvPr id="592" name="Google Shape;592;p74"/>
          <p:cNvSpPr txBox="1"/>
          <p:nvPr/>
        </p:nvSpPr>
        <p:spPr>
          <a:xfrm>
            <a:off x="387275" y="1946326"/>
            <a:ext cx="1844700" cy="3903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Incentive Trips</a:t>
            </a:r>
            <a:endParaRPr sz="1200">
              <a:solidFill>
                <a:srgbClr val="FFFFFF"/>
              </a:solidFill>
              <a:highlight>
                <a:srgbClr val="999999"/>
              </a:highlight>
              <a:latin typeface="IBM Plex Serif"/>
              <a:ea typeface="IBM Plex Serif"/>
              <a:cs typeface="IBM Plex Serif"/>
              <a:sym typeface="IBM Plex Serif"/>
            </a:endParaRPr>
          </a:p>
        </p:txBody>
      </p:sp>
      <p:sp>
        <p:nvSpPr>
          <p:cNvPr id="593" name="Google Shape;593;p74"/>
          <p:cNvSpPr txBox="1"/>
          <p:nvPr/>
        </p:nvSpPr>
        <p:spPr>
          <a:xfrm>
            <a:off x="262025" y="2677300"/>
            <a:ext cx="2095200" cy="3357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PBIS Daily </a:t>
            </a:r>
            <a:r>
              <a:rPr lang="en" sz="1200">
                <a:solidFill>
                  <a:srgbClr val="FFFFFF"/>
                </a:solidFill>
                <a:highlight>
                  <a:srgbClr val="999999"/>
                </a:highlight>
                <a:latin typeface="IBM Plex Serif"/>
                <a:ea typeface="IBM Plex Serif"/>
                <a:cs typeface="IBM Plex Serif"/>
                <a:sym typeface="IBM Plex Serif"/>
              </a:rPr>
              <a:t>Drawings</a:t>
            </a:r>
            <a:endParaRPr sz="1200">
              <a:solidFill>
                <a:srgbClr val="FFFFFF"/>
              </a:solidFill>
              <a:highlight>
                <a:srgbClr val="999999"/>
              </a:highlight>
              <a:latin typeface="IBM Plex Serif"/>
              <a:ea typeface="IBM Plex Serif"/>
              <a:cs typeface="IBM Plex Serif"/>
              <a:sym typeface="IBM Plex Serif"/>
            </a:endParaRPr>
          </a:p>
        </p:txBody>
      </p:sp>
      <p:sp>
        <p:nvSpPr>
          <p:cNvPr id="594" name="Google Shape;594;p74"/>
          <p:cNvSpPr txBox="1"/>
          <p:nvPr/>
        </p:nvSpPr>
        <p:spPr>
          <a:xfrm>
            <a:off x="6821875" y="1100550"/>
            <a:ext cx="2095200" cy="3903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Mr. Morris PBIS Trophy</a:t>
            </a:r>
            <a:endParaRPr sz="1200">
              <a:solidFill>
                <a:srgbClr val="FFFFFF"/>
              </a:solidFill>
              <a:highlight>
                <a:srgbClr val="999999"/>
              </a:highlight>
              <a:latin typeface="IBM Plex Serif"/>
              <a:ea typeface="IBM Plex Serif"/>
              <a:cs typeface="IBM Plex Serif"/>
              <a:sym typeface="IBM Plex Serif"/>
            </a:endParaRPr>
          </a:p>
        </p:txBody>
      </p:sp>
      <p:sp>
        <p:nvSpPr>
          <p:cNvPr id="595" name="Google Shape;595;p74"/>
          <p:cNvSpPr txBox="1"/>
          <p:nvPr/>
        </p:nvSpPr>
        <p:spPr>
          <a:xfrm>
            <a:off x="7052150" y="4279175"/>
            <a:ext cx="1844700" cy="3357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Duke Pride Champion</a:t>
            </a:r>
            <a:endParaRPr sz="1200">
              <a:solidFill>
                <a:srgbClr val="FFFFFF"/>
              </a:solidFill>
              <a:highlight>
                <a:srgbClr val="999999"/>
              </a:highlight>
              <a:latin typeface="IBM Plex Serif"/>
              <a:ea typeface="IBM Plex Serif"/>
              <a:cs typeface="IBM Plex Serif"/>
              <a:sym typeface="IBM Plex Serif"/>
            </a:endParaRPr>
          </a:p>
        </p:txBody>
      </p:sp>
      <p:sp>
        <p:nvSpPr>
          <p:cNvPr id="596" name="Google Shape;596;p74"/>
          <p:cNvSpPr txBox="1"/>
          <p:nvPr/>
        </p:nvSpPr>
        <p:spPr>
          <a:xfrm>
            <a:off x="7061300" y="3097125"/>
            <a:ext cx="1826400" cy="5343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Students of the Semester</a:t>
            </a:r>
            <a:endParaRPr sz="1200">
              <a:solidFill>
                <a:srgbClr val="FFFFFF"/>
              </a:solidFill>
              <a:highlight>
                <a:srgbClr val="999999"/>
              </a:highlight>
              <a:latin typeface="IBM Plex Serif"/>
              <a:ea typeface="IBM Plex Serif"/>
              <a:cs typeface="IBM Plex Serif"/>
              <a:sym typeface="IBM Plex Serif"/>
            </a:endParaRPr>
          </a:p>
        </p:txBody>
      </p:sp>
      <p:sp>
        <p:nvSpPr>
          <p:cNvPr id="597" name="Google Shape;597;p74"/>
          <p:cNvSpPr txBox="1"/>
          <p:nvPr/>
        </p:nvSpPr>
        <p:spPr>
          <a:xfrm>
            <a:off x="526725" y="1269950"/>
            <a:ext cx="1304100" cy="3357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PBIS Kickoff</a:t>
            </a:r>
            <a:endParaRPr sz="1200">
              <a:solidFill>
                <a:srgbClr val="FFFFFF"/>
              </a:solidFill>
              <a:highlight>
                <a:srgbClr val="999999"/>
              </a:highlight>
              <a:latin typeface="IBM Plex Serif"/>
              <a:ea typeface="IBM Plex Serif"/>
              <a:cs typeface="IBM Plex Serif"/>
              <a:sym typeface="IBM Plex Serif"/>
            </a:endParaRPr>
          </a:p>
        </p:txBody>
      </p:sp>
      <p:sp>
        <p:nvSpPr>
          <p:cNvPr id="598" name="Google Shape;598;p74"/>
          <p:cNvSpPr txBox="1"/>
          <p:nvPr/>
        </p:nvSpPr>
        <p:spPr>
          <a:xfrm>
            <a:off x="315875" y="4452725"/>
            <a:ext cx="1987500" cy="554100"/>
          </a:xfrm>
          <a:prstGeom prst="rect">
            <a:avLst/>
          </a:prstGeom>
          <a:noFill/>
          <a:ln cap="flat" cmpd="sng" w="38100">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accent1"/>
                </a:solidFill>
                <a:highlight>
                  <a:srgbClr val="999999"/>
                </a:highlight>
                <a:latin typeface="IBM Plex Serif"/>
                <a:ea typeface="IBM Plex Serif"/>
                <a:cs typeface="IBM Plex Serif"/>
                <a:sym typeface="IBM Plex Serif"/>
              </a:rPr>
              <a:t>PBIS Lessons/ </a:t>
            </a:r>
            <a:r>
              <a:rPr lang="en" sz="1200">
                <a:solidFill>
                  <a:schemeClr val="accent1"/>
                </a:solidFill>
                <a:highlight>
                  <a:srgbClr val="999999"/>
                </a:highlight>
                <a:latin typeface="IBM Plex Serif"/>
                <a:ea typeface="IBM Plex Serif"/>
                <a:cs typeface="IBM Plex Serif"/>
                <a:sym typeface="IBM Plex Serif"/>
              </a:rPr>
              <a:t>Recalibration</a:t>
            </a:r>
            <a:endParaRPr/>
          </a:p>
        </p:txBody>
      </p:sp>
      <p:pic>
        <p:nvPicPr>
          <p:cNvPr id="599" name="Google Shape;599;p74"/>
          <p:cNvPicPr preferRelativeResize="0"/>
          <p:nvPr/>
        </p:nvPicPr>
        <p:blipFill rotWithShape="1">
          <a:blip r:embed="rId3">
            <a:alphaModFix/>
          </a:blip>
          <a:srcRect b="0" l="6732" r="6732" t="0"/>
          <a:stretch/>
        </p:blipFill>
        <p:spPr>
          <a:xfrm>
            <a:off x="4434063" y="1085125"/>
            <a:ext cx="2280387" cy="1856148"/>
          </a:xfrm>
          <a:prstGeom prst="rect">
            <a:avLst/>
          </a:prstGeom>
          <a:noFill/>
          <a:ln cap="flat" cmpd="sng" w="38100">
            <a:solidFill>
              <a:srgbClr val="FFFFFF"/>
            </a:solidFill>
            <a:prstDash val="solid"/>
            <a:round/>
            <a:headEnd len="sm" w="sm" type="none"/>
            <a:tailEnd len="sm" w="sm" type="none"/>
          </a:ln>
        </p:spPr>
      </p:pic>
      <p:pic>
        <p:nvPicPr>
          <p:cNvPr id="600" name="Google Shape;600;p74"/>
          <p:cNvPicPr preferRelativeResize="0"/>
          <p:nvPr/>
        </p:nvPicPr>
        <p:blipFill rotWithShape="1">
          <a:blip r:embed="rId4">
            <a:alphaModFix/>
          </a:blip>
          <a:srcRect b="0" l="0" r="0" t="0"/>
          <a:stretch/>
        </p:blipFill>
        <p:spPr>
          <a:xfrm>
            <a:off x="2768963" y="1085125"/>
            <a:ext cx="1392123" cy="1856150"/>
          </a:xfrm>
          <a:prstGeom prst="rect">
            <a:avLst/>
          </a:prstGeom>
          <a:noFill/>
          <a:ln cap="flat" cmpd="sng" w="38100">
            <a:solidFill>
              <a:schemeClr val="accent6"/>
            </a:solidFill>
            <a:prstDash val="solid"/>
            <a:round/>
            <a:headEnd len="sm" w="sm" type="none"/>
            <a:tailEnd len="sm" w="sm" type="none"/>
          </a:ln>
        </p:spPr>
      </p:pic>
      <p:pic>
        <p:nvPicPr>
          <p:cNvPr id="601" name="Google Shape;601;p74"/>
          <p:cNvPicPr preferRelativeResize="0"/>
          <p:nvPr/>
        </p:nvPicPr>
        <p:blipFill rotWithShape="1">
          <a:blip r:embed="rId5">
            <a:alphaModFix/>
          </a:blip>
          <a:srcRect b="0" l="13105" r="13105" t="0"/>
          <a:stretch/>
        </p:blipFill>
        <p:spPr>
          <a:xfrm>
            <a:off x="4733378" y="3097131"/>
            <a:ext cx="1826237" cy="1856145"/>
          </a:xfrm>
          <a:prstGeom prst="rect">
            <a:avLst/>
          </a:prstGeom>
          <a:noFill/>
          <a:ln cap="flat" cmpd="sng" w="38100">
            <a:solidFill>
              <a:schemeClr val="accent6"/>
            </a:solidFill>
            <a:prstDash val="solid"/>
            <a:round/>
            <a:headEnd len="sm" w="sm" type="none"/>
            <a:tailEnd len="sm" w="sm" type="none"/>
          </a:ln>
        </p:spPr>
      </p:pic>
      <p:sp>
        <p:nvSpPr>
          <p:cNvPr id="602" name="Google Shape;602;p74"/>
          <p:cNvSpPr txBox="1"/>
          <p:nvPr/>
        </p:nvSpPr>
        <p:spPr>
          <a:xfrm>
            <a:off x="541175" y="3537713"/>
            <a:ext cx="1536900" cy="3903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accent1"/>
                </a:solidFill>
                <a:highlight>
                  <a:srgbClr val="999999"/>
                </a:highlight>
                <a:latin typeface="IBM Plex Serif"/>
                <a:ea typeface="IBM Plex Serif"/>
                <a:cs typeface="IBM Plex Serif"/>
                <a:sym typeface="IBM Plex Serif"/>
              </a:rPr>
              <a:t>Friday Drawings</a:t>
            </a:r>
            <a:endParaRPr/>
          </a:p>
        </p:txBody>
      </p:sp>
      <p:pic>
        <p:nvPicPr>
          <p:cNvPr id="603" name="Google Shape;603;p74"/>
          <p:cNvPicPr preferRelativeResize="0"/>
          <p:nvPr/>
        </p:nvPicPr>
        <p:blipFill>
          <a:blip r:embed="rId6">
            <a:alphaModFix/>
          </a:blip>
          <a:stretch>
            <a:fillRect/>
          </a:stretch>
        </p:blipFill>
        <p:spPr>
          <a:xfrm>
            <a:off x="2509625" y="3093673"/>
            <a:ext cx="1897426" cy="18974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75"/>
          <p:cNvSpPr txBox="1"/>
          <p:nvPr>
            <p:ph type="title"/>
          </p:nvPr>
        </p:nvSpPr>
        <p:spPr>
          <a:xfrm>
            <a:off x="826625" y="222775"/>
            <a:ext cx="7271400" cy="706500"/>
          </a:xfrm>
          <a:prstGeom prst="rect">
            <a:avLst/>
          </a:prstGeom>
          <a:ln cap="flat" cmpd="sng" w="38100">
            <a:solidFill>
              <a:schemeClr val="accent6"/>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t>Academic Information</a:t>
            </a:r>
            <a:endParaRPr sz="3400"/>
          </a:p>
        </p:txBody>
      </p:sp>
      <p:sp>
        <p:nvSpPr>
          <p:cNvPr id="609" name="Google Shape;609;p75"/>
          <p:cNvSpPr txBox="1"/>
          <p:nvPr/>
        </p:nvSpPr>
        <p:spPr>
          <a:xfrm>
            <a:off x="6982176" y="1910501"/>
            <a:ext cx="1634700" cy="7065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accent1"/>
                </a:solidFill>
                <a:highlight>
                  <a:srgbClr val="999999"/>
                </a:highlight>
                <a:latin typeface="IBM Plex Serif"/>
                <a:ea typeface="IBM Plex Serif"/>
                <a:cs typeface="IBM Plex Serif"/>
                <a:sym typeface="IBM Plex Serif"/>
              </a:rPr>
              <a:t>Connecting Aptitudes and </a:t>
            </a:r>
            <a:r>
              <a:rPr lang="en" sz="1200">
                <a:solidFill>
                  <a:schemeClr val="accent1"/>
                </a:solidFill>
                <a:highlight>
                  <a:srgbClr val="999999"/>
                </a:highlight>
                <a:latin typeface="IBM Plex Serif"/>
                <a:ea typeface="IBM Plex Serif"/>
                <a:cs typeface="IBM Plex Serif"/>
                <a:sym typeface="IBM Plex Serif"/>
              </a:rPr>
              <a:t>Interests</a:t>
            </a:r>
            <a:endParaRPr/>
          </a:p>
        </p:txBody>
      </p:sp>
      <p:sp>
        <p:nvSpPr>
          <p:cNvPr id="610" name="Google Shape;610;p75"/>
          <p:cNvSpPr txBox="1"/>
          <p:nvPr/>
        </p:nvSpPr>
        <p:spPr>
          <a:xfrm>
            <a:off x="421725" y="2226701"/>
            <a:ext cx="1844700" cy="3903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Exact Path and ALEKs</a:t>
            </a:r>
            <a:endParaRPr sz="1200">
              <a:solidFill>
                <a:srgbClr val="FFFFFF"/>
              </a:solidFill>
              <a:highlight>
                <a:srgbClr val="999999"/>
              </a:highlight>
              <a:latin typeface="IBM Plex Serif"/>
              <a:ea typeface="IBM Plex Serif"/>
              <a:cs typeface="IBM Plex Serif"/>
              <a:sym typeface="IBM Plex Serif"/>
            </a:endParaRPr>
          </a:p>
        </p:txBody>
      </p:sp>
      <p:sp>
        <p:nvSpPr>
          <p:cNvPr id="611" name="Google Shape;611;p75"/>
          <p:cNvSpPr txBox="1"/>
          <p:nvPr/>
        </p:nvSpPr>
        <p:spPr>
          <a:xfrm>
            <a:off x="142575" y="4229925"/>
            <a:ext cx="2095200" cy="3357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Student Voice and Choice</a:t>
            </a:r>
            <a:endParaRPr sz="1200">
              <a:solidFill>
                <a:srgbClr val="FFFFFF"/>
              </a:solidFill>
              <a:highlight>
                <a:srgbClr val="999999"/>
              </a:highlight>
              <a:latin typeface="IBM Plex Serif"/>
              <a:ea typeface="IBM Plex Serif"/>
              <a:cs typeface="IBM Plex Serif"/>
              <a:sym typeface="IBM Plex Serif"/>
            </a:endParaRPr>
          </a:p>
        </p:txBody>
      </p:sp>
      <p:sp>
        <p:nvSpPr>
          <p:cNvPr id="612" name="Google Shape;612;p75"/>
          <p:cNvSpPr txBox="1"/>
          <p:nvPr/>
        </p:nvSpPr>
        <p:spPr>
          <a:xfrm>
            <a:off x="7019200" y="1100550"/>
            <a:ext cx="1575300" cy="3903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YouScience</a:t>
            </a:r>
            <a:endParaRPr sz="1200">
              <a:solidFill>
                <a:srgbClr val="FFFFFF"/>
              </a:solidFill>
              <a:highlight>
                <a:srgbClr val="999999"/>
              </a:highlight>
              <a:latin typeface="IBM Plex Serif"/>
              <a:ea typeface="IBM Plex Serif"/>
              <a:cs typeface="IBM Plex Serif"/>
              <a:sym typeface="IBM Plex Serif"/>
            </a:endParaRPr>
          </a:p>
        </p:txBody>
      </p:sp>
      <p:sp>
        <p:nvSpPr>
          <p:cNvPr id="613" name="Google Shape;613;p75"/>
          <p:cNvSpPr txBox="1"/>
          <p:nvPr/>
        </p:nvSpPr>
        <p:spPr>
          <a:xfrm>
            <a:off x="7228250" y="4337075"/>
            <a:ext cx="1826400" cy="3903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Formula for Success</a:t>
            </a:r>
            <a:endParaRPr sz="1200">
              <a:solidFill>
                <a:srgbClr val="FFFFFF"/>
              </a:solidFill>
              <a:highlight>
                <a:srgbClr val="999999"/>
              </a:highlight>
              <a:latin typeface="IBM Plex Serif"/>
              <a:ea typeface="IBM Plex Serif"/>
              <a:cs typeface="IBM Plex Serif"/>
              <a:sym typeface="IBM Plex Serif"/>
            </a:endParaRPr>
          </a:p>
        </p:txBody>
      </p:sp>
      <p:sp>
        <p:nvSpPr>
          <p:cNvPr id="614" name="Google Shape;614;p75"/>
          <p:cNvSpPr txBox="1"/>
          <p:nvPr/>
        </p:nvSpPr>
        <p:spPr>
          <a:xfrm>
            <a:off x="526725" y="1269950"/>
            <a:ext cx="1634700" cy="5343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highlight>
                  <a:srgbClr val="999999"/>
                </a:highlight>
                <a:latin typeface="IBM Plex Serif"/>
                <a:ea typeface="IBM Plex Serif"/>
                <a:cs typeface="IBM Plex Serif"/>
                <a:sym typeface="IBM Plex Serif"/>
              </a:rPr>
              <a:t>New Curriculum this Year</a:t>
            </a:r>
            <a:endParaRPr sz="1200">
              <a:solidFill>
                <a:srgbClr val="FFFFFF"/>
              </a:solidFill>
              <a:highlight>
                <a:srgbClr val="999999"/>
              </a:highlight>
              <a:latin typeface="IBM Plex Serif"/>
              <a:ea typeface="IBM Plex Serif"/>
              <a:cs typeface="IBM Plex Serif"/>
              <a:sym typeface="IBM Plex Serif"/>
            </a:endParaRPr>
          </a:p>
        </p:txBody>
      </p:sp>
      <p:sp>
        <p:nvSpPr>
          <p:cNvPr id="615" name="Google Shape;615;p75"/>
          <p:cNvSpPr txBox="1"/>
          <p:nvPr/>
        </p:nvSpPr>
        <p:spPr>
          <a:xfrm>
            <a:off x="421725" y="3292375"/>
            <a:ext cx="1536900" cy="369300"/>
          </a:xfrm>
          <a:prstGeom prst="rect">
            <a:avLst/>
          </a:prstGeom>
          <a:noFill/>
          <a:ln cap="flat" cmpd="sng" w="38100">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accent1"/>
                </a:solidFill>
                <a:highlight>
                  <a:srgbClr val="999999"/>
                </a:highlight>
                <a:latin typeface="IBM Plex Serif"/>
                <a:ea typeface="IBM Plex Serif"/>
                <a:cs typeface="IBM Plex Serif"/>
                <a:sym typeface="IBM Plex Serif"/>
              </a:rPr>
              <a:t>Electives</a:t>
            </a:r>
            <a:endParaRPr/>
          </a:p>
        </p:txBody>
      </p:sp>
      <p:pic>
        <p:nvPicPr>
          <p:cNvPr id="616" name="Google Shape;616;p75"/>
          <p:cNvPicPr preferRelativeResize="0"/>
          <p:nvPr/>
        </p:nvPicPr>
        <p:blipFill rotWithShape="1">
          <a:blip r:embed="rId3">
            <a:alphaModFix/>
          </a:blip>
          <a:srcRect b="0" l="3925" r="3934" t="0"/>
          <a:stretch/>
        </p:blipFill>
        <p:spPr>
          <a:xfrm>
            <a:off x="4711575" y="3063412"/>
            <a:ext cx="2280374" cy="1856149"/>
          </a:xfrm>
          <a:prstGeom prst="rect">
            <a:avLst/>
          </a:prstGeom>
          <a:noFill/>
          <a:ln cap="flat" cmpd="sng" w="38100">
            <a:solidFill>
              <a:schemeClr val="dk1"/>
            </a:solidFill>
            <a:prstDash val="solid"/>
            <a:round/>
            <a:headEnd len="sm" w="sm" type="none"/>
            <a:tailEnd len="sm" w="sm" type="none"/>
          </a:ln>
        </p:spPr>
      </p:pic>
      <p:sp>
        <p:nvSpPr>
          <p:cNvPr id="617" name="Google Shape;617;p75"/>
          <p:cNvSpPr txBox="1"/>
          <p:nvPr/>
        </p:nvSpPr>
        <p:spPr>
          <a:xfrm>
            <a:off x="7373000" y="3354013"/>
            <a:ext cx="1536900" cy="3903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accent1"/>
                </a:solidFill>
                <a:highlight>
                  <a:srgbClr val="999999"/>
                </a:highlight>
                <a:latin typeface="IBM Plex Serif"/>
                <a:ea typeface="IBM Plex Serif"/>
                <a:cs typeface="IBM Plex Serif"/>
                <a:sym typeface="IBM Plex Serif"/>
              </a:rPr>
              <a:t>Working Together </a:t>
            </a:r>
            <a:endParaRPr/>
          </a:p>
        </p:txBody>
      </p:sp>
      <p:pic>
        <p:nvPicPr>
          <p:cNvPr id="618" name="Google Shape;618;p75"/>
          <p:cNvPicPr preferRelativeResize="0"/>
          <p:nvPr/>
        </p:nvPicPr>
        <p:blipFill>
          <a:blip r:embed="rId4">
            <a:alphaModFix/>
          </a:blip>
          <a:stretch>
            <a:fillRect/>
          </a:stretch>
        </p:blipFill>
        <p:spPr>
          <a:xfrm>
            <a:off x="2522163" y="1064912"/>
            <a:ext cx="1937019" cy="1856148"/>
          </a:xfrm>
          <a:prstGeom prst="rect">
            <a:avLst/>
          </a:prstGeom>
          <a:noFill/>
          <a:ln cap="flat" cmpd="sng" w="76200">
            <a:solidFill>
              <a:srgbClr val="000000"/>
            </a:solidFill>
            <a:prstDash val="solid"/>
            <a:round/>
            <a:headEnd len="sm" w="sm" type="none"/>
            <a:tailEnd len="sm" w="sm" type="none"/>
          </a:ln>
        </p:spPr>
      </p:pic>
      <p:pic>
        <p:nvPicPr>
          <p:cNvPr id="619" name="Google Shape;619;p75"/>
          <p:cNvPicPr preferRelativeResize="0"/>
          <p:nvPr/>
        </p:nvPicPr>
        <p:blipFill>
          <a:blip r:embed="rId5">
            <a:alphaModFix/>
          </a:blip>
          <a:stretch>
            <a:fillRect/>
          </a:stretch>
        </p:blipFill>
        <p:spPr>
          <a:xfrm>
            <a:off x="4951540" y="1064900"/>
            <a:ext cx="1575300" cy="1575300"/>
          </a:xfrm>
          <a:prstGeom prst="rect">
            <a:avLst/>
          </a:prstGeom>
          <a:noFill/>
          <a:ln cap="flat" cmpd="sng" w="38100">
            <a:solidFill>
              <a:schemeClr val="dk1"/>
            </a:solidFill>
            <a:prstDash val="solid"/>
            <a:round/>
            <a:headEnd len="sm" w="sm" type="none"/>
            <a:tailEnd len="sm" w="sm" type="none"/>
          </a:ln>
        </p:spPr>
      </p:pic>
      <p:pic>
        <p:nvPicPr>
          <p:cNvPr id="620" name="Google Shape;620;p75"/>
          <p:cNvPicPr preferRelativeResize="0"/>
          <p:nvPr/>
        </p:nvPicPr>
        <p:blipFill>
          <a:blip r:embed="rId6">
            <a:alphaModFix/>
          </a:blip>
          <a:stretch>
            <a:fillRect/>
          </a:stretch>
        </p:blipFill>
        <p:spPr>
          <a:xfrm>
            <a:off x="2374899" y="3271325"/>
            <a:ext cx="2100376" cy="1575300"/>
          </a:xfrm>
          <a:prstGeom prst="rect">
            <a:avLst/>
          </a:prstGeom>
          <a:noFill/>
          <a:ln cap="flat" cmpd="sng" w="38100">
            <a:solidFill>
              <a:srgbClr val="000000"/>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2932"/>
        </a:solidFill>
      </p:bgPr>
    </p:bg>
    <p:spTree>
      <p:nvGrpSpPr>
        <p:cNvPr id="624" name="Shape 624"/>
        <p:cNvGrpSpPr/>
        <p:nvPr/>
      </p:nvGrpSpPr>
      <p:grpSpPr>
        <a:xfrm>
          <a:off x="0" y="0"/>
          <a:ext cx="0" cy="0"/>
          <a:chOff x="0" y="0"/>
          <a:chExt cx="0" cy="0"/>
        </a:xfrm>
      </p:grpSpPr>
      <p:sp>
        <p:nvSpPr>
          <p:cNvPr id="625" name="Google Shape;625;p76"/>
          <p:cNvSpPr txBox="1"/>
          <p:nvPr>
            <p:ph type="title"/>
          </p:nvPr>
        </p:nvSpPr>
        <p:spPr>
          <a:xfrm>
            <a:off x="457200" y="63925"/>
            <a:ext cx="8229600" cy="899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00"/>
              </a:buClr>
              <a:buSzPts val="4400"/>
              <a:buFont typeface="Bookman Old Style"/>
              <a:buNone/>
            </a:pPr>
            <a:r>
              <a:rPr b="1" lang="en" sz="5000">
                <a:solidFill>
                  <a:schemeClr val="lt1"/>
                </a:solidFill>
                <a:latin typeface="Bad Script"/>
                <a:ea typeface="Bad Script"/>
                <a:cs typeface="Bad Script"/>
                <a:sym typeface="Bad Script"/>
              </a:rPr>
              <a:t>High School Curriculum </a:t>
            </a:r>
            <a:endParaRPr b="1" i="0" sz="5000" u="none" cap="none" strike="noStrike">
              <a:solidFill>
                <a:schemeClr val="lt1"/>
              </a:solidFill>
              <a:latin typeface="Bad Script"/>
              <a:ea typeface="Bad Script"/>
              <a:cs typeface="Bad Script"/>
              <a:sym typeface="Bad Script"/>
            </a:endParaRPr>
          </a:p>
        </p:txBody>
      </p:sp>
      <p:sp>
        <p:nvSpPr>
          <p:cNvPr id="626" name="Google Shape;626;p76"/>
          <p:cNvSpPr/>
          <p:nvPr/>
        </p:nvSpPr>
        <p:spPr>
          <a:xfrm>
            <a:off x="208050" y="1084250"/>
            <a:ext cx="8727900" cy="3926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4400"/>
              <a:buNone/>
            </a:pPr>
            <a:r>
              <a:rPr b="1" lang="en" sz="3200">
                <a:solidFill>
                  <a:schemeClr val="lt1"/>
                </a:solidFill>
                <a:latin typeface="Nunito"/>
                <a:ea typeface="Nunito"/>
                <a:cs typeface="Nunito"/>
                <a:sym typeface="Nunito"/>
              </a:rPr>
              <a:t>Where Do I Find Information?</a:t>
            </a:r>
            <a:endParaRPr sz="100">
              <a:latin typeface="Nunito"/>
              <a:ea typeface="Nunito"/>
              <a:cs typeface="Nunito"/>
              <a:sym typeface="Nunito"/>
            </a:endParaRPr>
          </a:p>
          <a:p>
            <a:pPr indent="0" lvl="0" marL="0" marR="0" rtl="0" algn="ctr">
              <a:spcBef>
                <a:spcPts val="0"/>
              </a:spcBef>
              <a:spcAft>
                <a:spcPts val="0"/>
              </a:spcAft>
              <a:buNone/>
            </a:pPr>
            <a:r>
              <a:rPr i="1" lang="en" sz="2100" u="sng">
                <a:solidFill>
                  <a:schemeClr val="lt1"/>
                </a:solidFill>
                <a:latin typeface="Calibri"/>
                <a:ea typeface="Calibri"/>
                <a:cs typeface="Calibri"/>
                <a:sym typeface="Calibri"/>
                <a:hlinkClick r:id="rId3">
                  <a:extLst>
                    <a:ext uri="{A12FA001-AC4F-418D-AE19-62706E023703}">
                      <ahyp:hlinkClr val="tx"/>
                    </a:ext>
                  </a:extLst>
                </a:hlinkClick>
              </a:rPr>
              <a:t>www.wellingtonvillageschools.org</a:t>
            </a:r>
            <a:endParaRPr i="1" sz="2100">
              <a:solidFill>
                <a:schemeClr val="lt1"/>
              </a:solidFill>
              <a:latin typeface="Calibri"/>
              <a:ea typeface="Calibri"/>
              <a:cs typeface="Calibri"/>
              <a:sym typeface="Calibri"/>
            </a:endParaRPr>
          </a:p>
          <a:p>
            <a:pPr indent="0" lvl="0" marL="0" marR="0" rtl="0" algn="l">
              <a:spcBef>
                <a:spcPts val="0"/>
              </a:spcBef>
              <a:spcAft>
                <a:spcPts val="0"/>
              </a:spcAft>
              <a:buNone/>
            </a:pPr>
            <a:r>
              <a:t/>
            </a:r>
            <a:endParaRPr i="1" sz="1000">
              <a:solidFill>
                <a:schemeClr val="lt1"/>
              </a:solidFill>
              <a:latin typeface="Bookman Old Style"/>
              <a:ea typeface="Bookman Old Style"/>
              <a:cs typeface="Bookman Old Style"/>
              <a:sym typeface="Bookman Old Style"/>
            </a:endParaRPr>
          </a:p>
          <a:p>
            <a:pPr indent="0" lvl="0" marL="0" marR="0" rtl="0" algn="ctr">
              <a:spcBef>
                <a:spcPts val="0"/>
              </a:spcBef>
              <a:spcAft>
                <a:spcPts val="0"/>
              </a:spcAft>
              <a:buNone/>
            </a:pPr>
            <a:r>
              <a:t/>
            </a:r>
            <a:endParaRPr b="1">
              <a:solidFill>
                <a:schemeClr val="lt1"/>
              </a:solidFill>
              <a:latin typeface="Calibri"/>
              <a:ea typeface="Calibri"/>
              <a:cs typeface="Calibri"/>
              <a:sym typeface="Calibri"/>
            </a:endParaRPr>
          </a:p>
          <a:p>
            <a:pPr indent="0" lvl="0" marL="0" marR="0" rtl="0" algn="ctr">
              <a:spcBef>
                <a:spcPts val="0"/>
              </a:spcBef>
              <a:spcAft>
                <a:spcPts val="0"/>
              </a:spcAft>
              <a:buNone/>
            </a:pPr>
            <a:r>
              <a:rPr b="1" lang="en" sz="2800">
                <a:solidFill>
                  <a:schemeClr val="lt1"/>
                </a:solidFill>
                <a:latin typeface="Calibri"/>
                <a:ea typeface="Calibri"/>
                <a:cs typeface="Calibri"/>
                <a:sym typeface="Calibri"/>
              </a:rPr>
              <a:t>Links to Helpful Resources…</a:t>
            </a:r>
            <a:endParaRPr sz="2000">
              <a:solidFill>
                <a:schemeClr val="lt1"/>
              </a:solidFill>
              <a:latin typeface="Calibri"/>
              <a:ea typeface="Calibri"/>
              <a:cs typeface="Calibri"/>
              <a:sym typeface="Calibri"/>
            </a:endParaRPr>
          </a:p>
        </p:txBody>
      </p:sp>
      <p:graphicFrame>
        <p:nvGraphicFramePr>
          <p:cNvPr id="627" name="Google Shape;627;p76"/>
          <p:cNvGraphicFramePr/>
          <p:nvPr/>
        </p:nvGraphicFramePr>
        <p:xfrm>
          <a:off x="457200" y="2900250"/>
          <a:ext cx="3000000" cy="3000000"/>
        </p:xfrm>
        <a:graphic>
          <a:graphicData uri="http://schemas.openxmlformats.org/drawingml/2006/table">
            <a:tbl>
              <a:tblPr>
                <a:noFill/>
                <a:tableStyleId>{4AC4EF8E-A6AD-44CD-8627-119C03AF68FF}</a:tableStyleId>
              </a:tblPr>
              <a:tblGrid>
                <a:gridCol w="2776650"/>
                <a:gridCol w="2776650"/>
                <a:gridCol w="2776650"/>
              </a:tblGrid>
              <a:tr h="508400">
                <a:tc>
                  <a:txBody>
                    <a:bodyPr/>
                    <a:lstStyle/>
                    <a:p>
                      <a:pPr indent="0" lvl="0" marL="0" rtl="0" algn="ctr">
                        <a:spcBef>
                          <a:spcPts val="0"/>
                        </a:spcBef>
                        <a:spcAft>
                          <a:spcPts val="0"/>
                        </a:spcAft>
                        <a:buNone/>
                      </a:pPr>
                      <a:r>
                        <a:rPr lang="en" sz="1600" u="sng">
                          <a:solidFill>
                            <a:schemeClr val="lt1"/>
                          </a:solidFill>
                          <a:hlinkClick r:id="rId4">
                            <a:extLst>
                              <a:ext uri="{A12FA001-AC4F-418D-AE19-62706E023703}">
                                <ahyp:hlinkClr val="tx"/>
                              </a:ext>
                            </a:extLst>
                          </a:hlinkClick>
                        </a:rPr>
                        <a:t>Course Catalog</a:t>
                      </a:r>
                      <a:endParaRPr sz="1600">
                        <a:solidFill>
                          <a:schemeClr val="lt1"/>
                        </a:solidFill>
                      </a:endParaRPr>
                    </a:p>
                  </a:txBody>
                  <a:tcPr marT="68575" marB="68575" marR="91425" marL="91425"/>
                </a:tc>
                <a:tc>
                  <a:txBody>
                    <a:bodyPr/>
                    <a:lstStyle/>
                    <a:p>
                      <a:pPr indent="0" lvl="0" marL="0" rtl="0" algn="ctr">
                        <a:spcBef>
                          <a:spcPts val="0"/>
                        </a:spcBef>
                        <a:spcAft>
                          <a:spcPts val="0"/>
                        </a:spcAft>
                        <a:buNone/>
                      </a:pPr>
                      <a:r>
                        <a:rPr lang="en" sz="1600" u="sng">
                          <a:solidFill>
                            <a:schemeClr val="lt1"/>
                          </a:solidFill>
                          <a:hlinkClick r:id="rId5">
                            <a:extLst>
                              <a:ext uri="{A12FA001-AC4F-418D-AE19-62706E023703}">
                                <ahyp:hlinkClr val="tx"/>
                              </a:ext>
                            </a:extLst>
                          </a:hlinkClick>
                        </a:rPr>
                        <a:t>CCP Information</a:t>
                      </a:r>
                      <a:endParaRPr sz="1600">
                        <a:solidFill>
                          <a:schemeClr val="lt1"/>
                        </a:solidFill>
                      </a:endParaRPr>
                    </a:p>
                  </a:txBody>
                  <a:tcPr marT="68575" marB="68575" marR="91425" marL="91425"/>
                </a:tc>
                <a:tc>
                  <a:txBody>
                    <a:bodyPr/>
                    <a:lstStyle/>
                    <a:p>
                      <a:pPr indent="0" lvl="0" marL="0" rtl="0" algn="ctr">
                        <a:spcBef>
                          <a:spcPts val="0"/>
                        </a:spcBef>
                        <a:spcAft>
                          <a:spcPts val="0"/>
                        </a:spcAft>
                        <a:buNone/>
                      </a:pPr>
                      <a:r>
                        <a:rPr lang="en" sz="1600" u="sng">
                          <a:solidFill>
                            <a:schemeClr val="lt1"/>
                          </a:solidFill>
                          <a:hlinkClick r:id="rId6">
                            <a:extLst>
                              <a:ext uri="{A12FA001-AC4F-418D-AE19-62706E023703}">
                                <ahyp:hlinkClr val="tx"/>
                              </a:ext>
                            </a:extLst>
                          </a:hlinkClick>
                        </a:rPr>
                        <a:t>Grad Requirements</a:t>
                      </a:r>
                      <a:endParaRPr sz="1600">
                        <a:solidFill>
                          <a:schemeClr val="lt1"/>
                        </a:solidFill>
                      </a:endParaRPr>
                    </a:p>
                  </a:txBody>
                  <a:tcPr marT="68575" marB="68575" marR="91425" marL="91425"/>
                </a:tc>
              </a:tr>
              <a:tr h="285750">
                <a:tc>
                  <a:txBody>
                    <a:bodyPr/>
                    <a:lstStyle/>
                    <a:p>
                      <a:pPr indent="0" lvl="0" marL="0" rtl="0" algn="ctr">
                        <a:spcBef>
                          <a:spcPts val="0"/>
                        </a:spcBef>
                        <a:spcAft>
                          <a:spcPts val="0"/>
                        </a:spcAft>
                        <a:buNone/>
                      </a:pPr>
                      <a:r>
                        <a:rPr lang="en" sz="1600" u="sng">
                          <a:solidFill>
                            <a:schemeClr val="lt1"/>
                          </a:solidFill>
                          <a:hlinkClick r:id="rId7">
                            <a:extLst>
                              <a:ext uri="{A12FA001-AC4F-418D-AE19-62706E023703}">
                                <ahyp:hlinkClr val="tx"/>
                              </a:ext>
                            </a:extLst>
                          </a:hlinkClick>
                        </a:rPr>
                        <a:t>PowerSchool </a:t>
                      </a:r>
                      <a:endParaRPr sz="1600">
                        <a:solidFill>
                          <a:schemeClr val="lt1"/>
                        </a:solidFill>
                      </a:endParaRPr>
                    </a:p>
                  </a:txBody>
                  <a:tcPr marT="68575" marB="68575" marR="91425" marL="91425"/>
                </a:tc>
                <a:tc>
                  <a:txBody>
                    <a:bodyPr/>
                    <a:lstStyle/>
                    <a:p>
                      <a:pPr indent="0" lvl="0" marL="0" rtl="0" algn="ctr">
                        <a:spcBef>
                          <a:spcPts val="0"/>
                        </a:spcBef>
                        <a:spcAft>
                          <a:spcPts val="0"/>
                        </a:spcAft>
                        <a:buNone/>
                      </a:pPr>
                      <a:r>
                        <a:t/>
                      </a:r>
                      <a:endParaRPr sz="1100">
                        <a:solidFill>
                          <a:schemeClr val="lt1"/>
                        </a:solidFill>
                      </a:endParaRPr>
                    </a:p>
                  </a:txBody>
                  <a:tcPr marT="68575" marB="68575" marR="91425" marL="91425">
                    <a:solidFill>
                      <a:schemeClr val="lt1"/>
                    </a:solidFill>
                  </a:tcPr>
                </a:tc>
                <a:tc>
                  <a:txBody>
                    <a:bodyPr/>
                    <a:lstStyle/>
                    <a:p>
                      <a:pPr indent="0" lvl="0" marL="0" rtl="0" algn="ctr">
                        <a:spcBef>
                          <a:spcPts val="0"/>
                        </a:spcBef>
                        <a:spcAft>
                          <a:spcPts val="0"/>
                        </a:spcAft>
                        <a:buNone/>
                      </a:pPr>
                      <a:r>
                        <a:rPr lang="en" sz="1600" u="sng">
                          <a:solidFill>
                            <a:schemeClr val="lt1"/>
                          </a:solidFill>
                          <a:hlinkClick r:id="rId8">
                            <a:extLst>
                              <a:ext uri="{A12FA001-AC4F-418D-AE19-62706E023703}">
                                <ahyp:hlinkClr val="tx"/>
                              </a:ext>
                            </a:extLst>
                          </a:hlinkClick>
                        </a:rPr>
                        <a:t>Staff Contacts</a:t>
                      </a:r>
                      <a:endParaRPr sz="1600">
                        <a:solidFill>
                          <a:schemeClr val="lt1"/>
                        </a:solidFill>
                      </a:endParaRPr>
                    </a:p>
                  </a:txBody>
                  <a:tcPr marT="68575" marB="68575" marR="91425" marL="91425"/>
                </a:tc>
              </a:tr>
              <a:tr h="285750">
                <a:tc>
                  <a:txBody>
                    <a:bodyPr/>
                    <a:lstStyle/>
                    <a:p>
                      <a:pPr indent="0" lvl="0" marL="0" rtl="0" algn="ctr">
                        <a:spcBef>
                          <a:spcPts val="0"/>
                        </a:spcBef>
                        <a:spcAft>
                          <a:spcPts val="0"/>
                        </a:spcAft>
                        <a:buNone/>
                      </a:pPr>
                      <a:r>
                        <a:rPr lang="en" sz="1600" u="sng">
                          <a:solidFill>
                            <a:schemeClr val="lt1"/>
                          </a:solidFill>
                          <a:hlinkClick r:id="rId9">
                            <a:extLst>
                              <a:ext uri="{A12FA001-AC4F-418D-AE19-62706E023703}">
                                <ahyp:hlinkClr val="tx"/>
                              </a:ext>
                            </a:extLst>
                          </a:hlinkClick>
                        </a:rPr>
                        <a:t>Student Handbook</a:t>
                      </a:r>
                      <a:endParaRPr sz="1600">
                        <a:solidFill>
                          <a:schemeClr val="lt1"/>
                        </a:solidFill>
                      </a:endParaRPr>
                    </a:p>
                    <a:p>
                      <a:pPr indent="0" lvl="0" marL="0" rtl="0" algn="l">
                        <a:spcBef>
                          <a:spcPts val="0"/>
                        </a:spcBef>
                        <a:spcAft>
                          <a:spcPts val="0"/>
                        </a:spcAft>
                        <a:buNone/>
                      </a:pPr>
                      <a:r>
                        <a:t/>
                      </a:r>
                      <a:endParaRPr sz="1600">
                        <a:solidFill>
                          <a:schemeClr val="lt1"/>
                        </a:solidFill>
                      </a:endParaRPr>
                    </a:p>
                  </a:txBody>
                  <a:tcPr marT="68575" marB="68575" marR="91425" marL="91425"/>
                </a:tc>
                <a:tc>
                  <a:txBody>
                    <a:bodyPr/>
                    <a:lstStyle/>
                    <a:p>
                      <a:pPr indent="0" lvl="0" marL="0" rtl="0" algn="ctr">
                        <a:spcBef>
                          <a:spcPts val="0"/>
                        </a:spcBef>
                        <a:spcAft>
                          <a:spcPts val="0"/>
                        </a:spcAft>
                        <a:buNone/>
                      </a:pPr>
                      <a:r>
                        <a:rPr lang="en" sz="1600" u="sng">
                          <a:solidFill>
                            <a:schemeClr val="lt1"/>
                          </a:solidFill>
                          <a:hlinkClick r:id="rId10">
                            <a:extLst>
                              <a:ext uri="{A12FA001-AC4F-418D-AE19-62706E023703}">
                                <ahyp:hlinkClr val="tx"/>
                              </a:ext>
                            </a:extLst>
                          </a:hlinkClick>
                        </a:rPr>
                        <a:t>Pay Schools Central</a:t>
                      </a:r>
                      <a:endParaRPr sz="1600">
                        <a:solidFill>
                          <a:schemeClr val="lt1"/>
                        </a:solidFill>
                      </a:endParaRPr>
                    </a:p>
                    <a:p>
                      <a:pPr indent="0" lvl="0" marL="0" rtl="0" algn="l">
                        <a:spcBef>
                          <a:spcPts val="0"/>
                        </a:spcBef>
                        <a:spcAft>
                          <a:spcPts val="0"/>
                        </a:spcAft>
                        <a:buNone/>
                      </a:pPr>
                      <a:r>
                        <a:t/>
                      </a:r>
                      <a:endParaRPr sz="1600">
                        <a:solidFill>
                          <a:schemeClr val="lt1"/>
                        </a:solidFill>
                      </a:endParaRPr>
                    </a:p>
                  </a:txBody>
                  <a:tcPr marT="68575" marB="68575" marR="91425" marL="91425"/>
                </a:tc>
                <a:tc>
                  <a:txBody>
                    <a:bodyPr/>
                    <a:lstStyle/>
                    <a:p>
                      <a:pPr indent="0" lvl="0" marL="0" rtl="0" algn="ctr">
                        <a:spcBef>
                          <a:spcPts val="0"/>
                        </a:spcBef>
                        <a:spcAft>
                          <a:spcPts val="0"/>
                        </a:spcAft>
                        <a:buNone/>
                      </a:pPr>
                      <a:r>
                        <a:rPr lang="en" sz="1600">
                          <a:solidFill>
                            <a:schemeClr val="lt1"/>
                          </a:solidFill>
                        </a:rPr>
                        <a:t>SchooLinks </a:t>
                      </a:r>
                      <a:endParaRPr sz="1600">
                        <a:solidFill>
                          <a:schemeClr val="lt1"/>
                        </a:solidFill>
                      </a:endParaRPr>
                    </a:p>
                    <a:p>
                      <a:pPr indent="0" lvl="0" marL="0" rtl="0" algn="ctr">
                        <a:spcBef>
                          <a:spcPts val="0"/>
                        </a:spcBef>
                        <a:spcAft>
                          <a:spcPts val="0"/>
                        </a:spcAft>
                        <a:buNone/>
                      </a:pPr>
                      <a:r>
                        <a:rPr lang="en" sz="1100">
                          <a:solidFill>
                            <a:schemeClr val="lt1"/>
                          </a:solidFill>
                        </a:rPr>
                        <a:t>(coming soon)</a:t>
                      </a:r>
                      <a:endParaRPr sz="1600">
                        <a:solidFill>
                          <a:schemeClr val="lt1"/>
                        </a:solidFill>
                      </a:endParaRPr>
                    </a:p>
                  </a:txBody>
                  <a:tcPr marT="68575" marB="68575" marR="91425" marL="91425"/>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59"/>
          <p:cNvPicPr preferRelativeResize="0"/>
          <p:nvPr>
            <p:ph idx="2" type="pic"/>
          </p:nvPr>
        </p:nvPicPr>
        <p:blipFill rotWithShape="1">
          <a:blip r:embed="rId3">
            <a:alphaModFix/>
          </a:blip>
          <a:srcRect b="0" l="21579" r="21573" t="0"/>
          <a:stretch/>
        </p:blipFill>
        <p:spPr>
          <a:xfrm>
            <a:off x="887950" y="2076850"/>
            <a:ext cx="1536600" cy="2035200"/>
          </a:xfrm>
          <a:prstGeom prst="roundRect">
            <a:avLst>
              <a:gd fmla="val 16667" name="adj"/>
            </a:avLst>
          </a:prstGeom>
        </p:spPr>
      </p:pic>
      <p:pic>
        <p:nvPicPr>
          <p:cNvPr id="386" name="Google Shape;386;p59"/>
          <p:cNvPicPr preferRelativeResize="0"/>
          <p:nvPr>
            <p:ph idx="3" type="pic"/>
          </p:nvPr>
        </p:nvPicPr>
        <p:blipFill rotWithShape="1">
          <a:blip r:embed="rId4">
            <a:alphaModFix/>
          </a:blip>
          <a:srcRect b="0" l="21579" r="21573" t="0"/>
          <a:stretch/>
        </p:blipFill>
        <p:spPr>
          <a:xfrm>
            <a:off x="2831854" y="2076850"/>
            <a:ext cx="1536600" cy="2035200"/>
          </a:xfrm>
          <a:prstGeom prst="roundRect">
            <a:avLst>
              <a:gd fmla="val 16667" name="adj"/>
            </a:avLst>
          </a:prstGeom>
        </p:spPr>
      </p:pic>
      <p:pic>
        <p:nvPicPr>
          <p:cNvPr id="387" name="Google Shape;387;p59"/>
          <p:cNvPicPr preferRelativeResize="0"/>
          <p:nvPr>
            <p:ph idx="4" type="pic"/>
          </p:nvPr>
        </p:nvPicPr>
        <p:blipFill rotWithShape="1">
          <a:blip r:embed="rId5">
            <a:alphaModFix/>
          </a:blip>
          <a:srcRect b="0" l="21579" r="21573" t="0"/>
          <a:stretch/>
        </p:blipFill>
        <p:spPr>
          <a:xfrm>
            <a:off x="4775758" y="2076850"/>
            <a:ext cx="1536600" cy="2035200"/>
          </a:xfrm>
          <a:prstGeom prst="roundRect">
            <a:avLst>
              <a:gd fmla="val 16667" name="adj"/>
            </a:avLst>
          </a:prstGeom>
        </p:spPr>
      </p:pic>
      <p:pic>
        <p:nvPicPr>
          <p:cNvPr id="388" name="Google Shape;388;p59"/>
          <p:cNvPicPr preferRelativeResize="0"/>
          <p:nvPr>
            <p:ph idx="5" type="pic"/>
          </p:nvPr>
        </p:nvPicPr>
        <p:blipFill rotWithShape="1">
          <a:blip r:embed="rId6">
            <a:alphaModFix/>
          </a:blip>
          <a:srcRect b="357" l="0" r="0" t="357"/>
          <a:stretch/>
        </p:blipFill>
        <p:spPr>
          <a:xfrm>
            <a:off x="6719663" y="2076850"/>
            <a:ext cx="1536600" cy="2035200"/>
          </a:xfrm>
          <a:prstGeom prst="roundRect">
            <a:avLst>
              <a:gd fmla="val 16667" name="adj"/>
            </a:avLst>
          </a:prstGeom>
        </p:spPr>
      </p:pic>
      <p:sp>
        <p:nvSpPr>
          <p:cNvPr id="389" name="Google Shape;389;p59"/>
          <p:cNvSpPr txBox="1"/>
          <p:nvPr>
            <p:ph type="title"/>
          </p:nvPr>
        </p:nvSpPr>
        <p:spPr>
          <a:xfrm>
            <a:off x="390550" y="575525"/>
            <a:ext cx="8372700" cy="96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Today’s Agenda</a:t>
            </a:r>
            <a:endParaRPr/>
          </a:p>
        </p:txBody>
      </p:sp>
      <p:sp>
        <p:nvSpPr>
          <p:cNvPr id="390" name="Google Shape;390;p59"/>
          <p:cNvSpPr txBox="1"/>
          <p:nvPr>
            <p:ph idx="1" type="subTitle"/>
          </p:nvPr>
        </p:nvSpPr>
        <p:spPr>
          <a:xfrm>
            <a:off x="390550" y="1393188"/>
            <a:ext cx="8372700" cy="50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BM Plex Serif Medium"/>
                <a:ea typeface="IBM Plex Serif Medium"/>
                <a:cs typeface="IBM Plex Serif Medium"/>
                <a:sym typeface="IBM Plex Serif Medium"/>
              </a:rPr>
              <a:t>Translating our VISION into a REALITY</a:t>
            </a:r>
            <a:endParaRPr>
              <a:latin typeface="IBM Plex Serif Medium"/>
              <a:ea typeface="IBM Plex Serif Medium"/>
              <a:cs typeface="IBM Plex Serif Medium"/>
              <a:sym typeface="IBM Plex Serif Medium"/>
            </a:endParaRPr>
          </a:p>
        </p:txBody>
      </p:sp>
      <p:sp>
        <p:nvSpPr>
          <p:cNvPr id="391" name="Google Shape;391;p59"/>
          <p:cNvSpPr txBox="1"/>
          <p:nvPr>
            <p:ph idx="6" type="subTitle"/>
          </p:nvPr>
        </p:nvSpPr>
        <p:spPr>
          <a:xfrm>
            <a:off x="887950" y="4112050"/>
            <a:ext cx="1536600" cy="50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District Vision</a:t>
            </a:r>
            <a:endParaRPr/>
          </a:p>
        </p:txBody>
      </p:sp>
      <p:sp>
        <p:nvSpPr>
          <p:cNvPr id="392" name="Google Shape;392;p59"/>
          <p:cNvSpPr txBox="1"/>
          <p:nvPr>
            <p:ph idx="7" type="subTitle"/>
          </p:nvPr>
        </p:nvSpPr>
        <p:spPr>
          <a:xfrm>
            <a:off x="2780087" y="4112050"/>
            <a:ext cx="1640100" cy="50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Academics</a:t>
            </a:r>
            <a:endParaRPr/>
          </a:p>
        </p:txBody>
      </p:sp>
      <p:sp>
        <p:nvSpPr>
          <p:cNvPr id="393" name="Google Shape;393;p59"/>
          <p:cNvSpPr txBox="1"/>
          <p:nvPr>
            <p:ph idx="8" type="subTitle"/>
          </p:nvPr>
        </p:nvSpPr>
        <p:spPr>
          <a:xfrm>
            <a:off x="4749875" y="4112050"/>
            <a:ext cx="1640100" cy="50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Programming</a:t>
            </a:r>
            <a:endParaRPr/>
          </a:p>
        </p:txBody>
      </p:sp>
      <p:sp>
        <p:nvSpPr>
          <p:cNvPr id="394" name="Google Shape;394;p59"/>
          <p:cNvSpPr txBox="1"/>
          <p:nvPr>
            <p:ph idx="9" type="subTitle"/>
          </p:nvPr>
        </p:nvSpPr>
        <p:spPr>
          <a:xfrm>
            <a:off x="6719622" y="4112050"/>
            <a:ext cx="1536600" cy="50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Action Steps</a:t>
            </a:r>
            <a:endParaRPr/>
          </a:p>
        </p:txBody>
      </p:sp>
      <p:sp>
        <p:nvSpPr>
          <p:cNvPr id="395" name="Google Shape;395;p59"/>
          <p:cNvSpPr txBox="1"/>
          <p:nvPr>
            <p:ph idx="12" type="sldNum"/>
          </p:nvPr>
        </p:nvSpPr>
        <p:spPr>
          <a:xfrm>
            <a:off x="390559" y="40226"/>
            <a:ext cx="548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396" name="Google Shape;396;p59"/>
          <p:cNvSpPr txBox="1"/>
          <p:nvPr/>
        </p:nvSpPr>
        <p:spPr>
          <a:xfrm>
            <a:off x="3367050" y="40226"/>
            <a:ext cx="2409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latin typeface="Archivo"/>
                <a:ea typeface="Archivo"/>
                <a:cs typeface="Archivo"/>
                <a:sym typeface="Archivo"/>
              </a:rPr>
              <a:t>Wellington Exempted Village Schools</a:t>
            </a:r>
            <a:endParaRPr sz="1000">
              <a:solidFill>
                <a:schemeClr val="lt1"/>
              </a:solidFill>
              <a:latin typeface="Archivo"/>
              <a:ea typeface="Archivo"/>
              <a:cs typeface="Archivo"/>
              <a:sym typeface="Archiv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2932"/>
        </a:solidFill>
      </p:bgPr>
    </p:bg>
    <p:spTree>
      <p:nvGrpSpPr>
        <p:cNvPr id="631" name="Shape 631"/>
        <p:cNvGrpSpPr/>
        <p:nvPr/>
      </p:nvGrpSpPr>
      <p:grpSpPr>
        <a:xfrm>
          <a:off x="0" y="0"/>
          <a:ext cx="0" cy="0"/>
          <a:chOff x="0" y="0"/>
          <a:chExt cx="0" cy="0"/>
        </a:xfrm>
      </p:grpSpPr>
      <p:sp>
        <p:nvSpPr>
          <p:cNvPr id="632" name="Google Shape;632;p77"/>
          <p:cNvSpPr txBox="1"/>
          <p:nvPr>
            <p:ph type="title"/>
          </p:nvPr>
        </p:nvSpPr>
        <p:spPr>
          <a:xfrm>
            <a:off x="528325" y="346600"/>
            <a:ext cx="7970100" cy="18273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783841"/>
              </a:buClr>
              <a:buSzPts val="4800"/>
              <a:buFont typeface="Garamond"/>
              <a:buNone/>
            </a:pPr>
            <a:r>
              <a:rPr b="1" lang="en" sz="4800">
                <a:solidFill>
                  <a:schemeClr val="lt1"/>
                </a:solidFill>
                <a:latin typeface="Bad Script"/>
                <a:ea typeface="Bad Script"/>
                <a:cs typeface="Bad Script"/>
                <a:sym typeface="Bad Script"/>
              </a:rPr>
              <a:t>Wellington High School</a:t>
            </a:r>
            <a:br>
              <a:rPr b="1" lang="en" sz="4800">
                <a:solidFill>
                  <a:schemeClr val="lt1"/>
                </a:solidFill>
                <a:latin typeface="Bad Script"/>
                <a:ea typeface="Bad Script"/>
                <a:cs typeface="Bad Script"/>
                <a:sym typeface="Bad Script"/>
              </a:rPr>
            </a:br>
            <a:r>
              <a:rPr b="1" lang="en" sz="4800">
                <a:solidFill>
                  <a:schemeClr val="lt1"/>
                </a:solidFill>
                <a:latin typeface="Bad Script"/>
                <a:ea typeface="Bad Script"/>
                <a:cs typeface="Bad Script"/>
                <a:sym typeface="Bad Script"/>
              </a:rPr>
              <a:t>Graduation Requirements</a:t>
            </a:r>
            <a:endParaRPr b="1" sz="4800">
              <a:solidFill>
                <a:schemeClr val="lt1"/>
              </a:solidFill>
              <a:latin typeface="Bad Script"/>
              <a:ea typeface="Bad Script"/>
              <a:cs typeface="Bad Script"/>
              <a:sym typeface="Bad Script"/>
            </a:endParaRPr>
          </a:p>
        </p:txBody>
      </p:sp>
      <p:pic>
        <p:nvPicPr>
          <p:cNvPr id="633" name="Google Shape;633;p77"/>
          <p:cNvPicPr preferRelativeResize="0"/>
          <p:nvPr/>
        </p:nvPicPr>
        <p:blipFill>
          <a:blip r:embed="rId3">
            <a:alphaModFix/>
          </a:blip>
          <a:stretch>
            <a:fillRect/>
          </a:stretch>
        </p:blipFill>
        <p:spPr>
          <a:xfrm>
            <a:off x="3314000" y="2137550"/>
            <a:ext cx="2664801" cy="26648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2932"/>
        </a:solidFill>
      </p:bgPr>
    </p:bg>
    <p:spTree>
      <p:nvGrpSpPr>
        <p:cNvPr id="638" name="Shape 638"/>
        <p:cNvGrpSpPr/>
        <p:nvPr/>
      </p:nvGrpSpPr>
      <p:grpSpPr>
        <a:xfrm>
          <a:off x="0" y="0"/>
          <a:ext cx="0" cy="0"/>
          <a:chOff x="0" y="0"/>
          <a:chExt cx="0" cy="0"/>
        </a:xfrm>
      </p:grpSpPr>
      <p:sp>
        <p:nvSpPr>
          <p:cNvPr id="639" name="Google Shape;639;p78"/>
          <p:cNvSpPr txBox="1"/>
          <p:nvPr>
            <p:ph type="title"/>
          </p:nvPr>
        </p:nvSpPr>
        <p:spPr>
          <a:xfrm>
            <a:off x="484775" y="231216"/>
            <a:ext cx="8229600" cy="857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 sz="5700" u="sng">
                <a:solidFill>
                  <a:schemeClr val="lt1"/>
                </a:solidFill>
                <a:latin typeface="Poetsen One"/>
                <a:ea typeface="Poetsen One"/>
                <a:cs typeface="Poetsen One"/>
                <a:sym typeface="Poetsen One"/>
              </a:rPr>
              <a:t>3 Compenents</a:t>
            </a:r>
            <a:endParaRPr b="1" sz="5700" u="sng">
              <a:solidFill>
                <a:schemeClr val="lt1"/>
              </a:solidFill>
              <a:latin typeface="Poetsen One"/>
              <a:ea typeface="Poetsen One"/>
              <a:cs typeface="Poetsen One"/>
              <a:sym typeface="Poetsen One"/>
            </a:endParaRPr>
          </a:p>
        </p:txBody>
      </p:sp>
      <p:sp>
        <p:nvSpPr>
          <p:cNvPr id="640" name="Google Shape;640;p78"/>
          <p:cNvSpPr txBox="1"/>
          <p:nvPr>
            <p:ph idx="1" type="body"/>
          </p:nvPr>
        </p:nvSpPr>
        <p:spPr>
          <a:xfrm>
            <a:off x="457200" y="1200150"/>
            <a:ext cx="8229600" cy="3714600"/>
          </a:xfrm>
          <a:prstGeom prst="rect">
            <a:avLst/>
          </a:prstGeom>
        </p:spPr>
        <p:txBody>
          <a:bodyPr anchorCtr="0" anchor="t" bIns="45700" lIns="91425" spcFirstLastPara="1" rIns="91425" wrap="square" tIns="45700">
            <a:noAutofit/>
          </a:bodyPr>
          <a:lstStyle/>
          <a:p>
            <a:pPr indent="0" lvl="0" marL="0" rtl="0" algn="ctr">
              <a:spcBef>
                <a:spcPts val="640"/>
              </a:spcBef>
              <a:spcAft>
                <a:spcPts val="0"/>
              </a:spcAft>
              <a:buNone/>
            </a:pPr>
            <a:r>
              <a:rPr b="1" lang="en" sz="4200">
                <a:solidFill>
                  <a:schemeClr val="lt1"/>
                </a:solidFill>
                <a:latin typeface="Calibri"/>
                <a:ea typeface="Calibri"/>
                <a:cs typeface="Calibri"/>
                <a:sym typeface="Calibri"/>
              </a:rPr>
              <a:t>The Basics</a:t>
            </a:r>
            <a:endParaRPr b="1" sz="4200">
              <a:solidFill>
                <a:schemeClr val="lt1"/>
              </a:solidFill>
              <a:latin typeface="Calibri"/>
              <a:ea typeface="Calibri"/>
              <a:cs typeface="Calibri"/>
              <a:sym typeface="Calibri"/>
            </a:endParaRPr>
          </a:p>
          <a:p>
            <a:pPr indent="0" lvl="0" marL="0" rtl="0" algn="ctr">
              <a:spcBef>
                <a:spcPts val="640"/>
              </a:spcBef>
              <a:spcAft>
                <a:spcPts val="0"/>
              </a:spcAft>
              <a:buNone/>
            </a:pPr>
            <a:r>
              <a:rPr b="1" i="1" lang="en" sz="2100">
                <a:solidFill>
                  <a:schemeClr val="lt1"/>
                </a:solidFill>
                <a:latin typeface="Calibri"/>
                <a:ea typeface="Calibri"/>
                <a:cs typeface="Calibri"/>
                <a:sym typeface="Calibri"/>
              </a:rPr>
              <a:t>Credits, Testing, &amp; Community Service</a:t>
            </a:r>
            <a:endParaRPr b="1" i="1" sz="2100">
              <a:solidFill>
                <a:schemeClr val="lt1"/>
              </a:solidFill>
              <a:latin typeface="Calibri"/>
              <a:ea typeface="Calibri"/>
              <a:cs typeface="Calibri"/>
              <a:sym typeface="Calibri"/>
            </a:endParaRPr>
          </a:p>
          <a:p>
            <a:pPr indent="0" lvl="0" marL="0" rtl="0" algn="ctr">
              <a:spcBef>
                <a:spcPts val="640"/>
              </a:spcBef>
              <a:spcAft>
                <a:spcPts val="0"/>
              </a:spcAft>
              <a:buNone/>
            </a:pPr>
            <a:r>
              <a:rPr b="1" lang="en" sz="3000">
                <a:solidFill>
                  <a:schemeClr val="lt1"/>
                </a:solidFill>
                <a:latin typeface="Century Gothic"/>
                <a:ea typeface="Century Gothic"/>
                <a:cs typeface="Century Gothic"/>
                <a:sym typeface="Century Gothic"/>
              </a:rPr>
              <a:t>+</a:t>
            </a:r>
            <a:endParaRPr b="1" sz="3000">
              <a:solidFill>
                <a:schemeClr val="lt1"/>
              </a:solidFill>
              <a:latin typeface="Century Gothic"/>
              <a:ea typeface="Century Gothic"/>
              <a:cs typeface="Century Gothic"/>
              <a:sym typeface="Century Gothic"/>
            </a:endParaRPr>
          </a:p>
          <a:p>
            <a:pPr indent="0" lvl="0" marL="0" rtl="0" algn="ctr">
              <a:spcBef>
                <a:spcPts val="640"/>
              </a:spcBef>
              <a:spcAft>
                <a:spcPts val="0"/>
              </a:spcAft>
              <a:buNone/>
            </a:pPr>
            <a:r>
              <a:rPr b="1" lang="en" sz="4200">
                <a:solidFill>
                  <a:schemeClr val="lt1"/>
                </a:solidFill>
                <a:latin typeface="Calibri"/>
                <a:ea typeface="Calibri"/>
                <a:cs typeface="Calibri"/>
                <a:sym typeface="Calibri"/>
              </a:rPr>
              <a:t>Competency</a:t>
            </a:r>
            <a:endParaRPr b="1" sz="4200">
              <a:solidFill>
                <a:schemeClr val="lt1"/>
              </a:solidFill>
              <a:latin typeface="Calibri"/>
              <a:ea typeface="Calibri"/>
              <a:cs typeface="Calibri"/>
              <a:sym typeface="Calibri"/>
            </a:endParaRPr>
          </a:p>
          <a:p>
            <a:pPr indent="0" lvl="0" marL="0" rtl="0" algn="ctr">
              <a:spcBef>
                <a:spcPts val="640"/>
              </a:spcBef>
              <a:spcAft>
                <a:spcPts val="0"/>
              </a:spcAft>
              <a:buNone/>
            </a:pPr>
            <a:r>
              <a:rPr b="1" lang="en" sz="3000">
                <a:solidFill>
                  <a:schemeClr val="lt1"/>
                </a:solidFill>
                <a:latin typeface="Century Gothic"/>
                <a:ea typeface="Century Gothic"/>
                <a:cs typeface="Century Gothic"/>
                <a:sym typeface="Century Gothic"/>
              </a:rPr>
              <a:t>+</a:t>
            </a:r>
            <a:endParaRPr b="1" sz="3000">
              <a:solidFill>
                <a:schemeClr val="lt1"/>
              </a:solidFill>
              <a:latin typeface="Century Gothic"/>
              <a:ea typeface="Century Gothic"/>
              <a:cs typeface="Century Gothic"/>
              <a:sym typeface="Century Gothic"/>
            </a:endParaRPr>
          </a:p>
          <a:p>
            <a:pPr indent="0" lvl="0" marL="0" rtl="0" algn="ctr">
              <a:spcBef>
                <a:spcPts val="640"/>
              </a:spcBef>
              <a:spcAft>
                <a:spcPts val="0"/>
              </a:spcAft>
              <a:buNone/>
            </a:pPr>
            <a:r>
              <a:rPr b="1" lang="en" sz="4200">
                <a:solidFill>
                  <a:schemeClr val="lt1"/>
                </a:solidFill>
                <a:latin typeface="Calibri"/>
                <a:ea typeface="Calibri"/>
                <a:cs typeface="Calibri"/>
                <a:sym typeface="Calibri"/>
              </a:rPr>
              <a:t>Readiness</a:t>
            </a:r>
            <a:endParaRPr b="1" sz="4200">
              <a:solidFill>
                <a:schemeClr val="lt1"/>
              </a:solidFill>
              <a:latin typeface="Calibri"/>
              <a:ea typeface="Calibri"/>
              <a:cs typeface="Calibri"/>
              <a:sym typeface="Calibri"/>
            </a:endParaRPr>
          </a:p>
          <a:p>
            <a:pPr indent="0" lvl="0" marL="0" rtl="0" algn="ctr">
              <a:spcBef>
                <a:spcPts val="640"/>
              </a:spcBef>
              <a:spcAft>
                <a:spcPts val="0"/>
              </a:spcAft>
              <a:buNone/>
            </a:pPr>
            <a:r>
              <a:t/>
            </a:r>
            <a:endParaRPr b="1" sz="3700">
              <a:solidFill>
                <a:schemeClr val="lt1"/>
              </a:solidFill>
              <a:latin typeface="Century Gothic"/>
              <a:ea typeface="Century Gothic"/>
              <a:cs typeface="Century Gothic"/>
              <a:sym typeface="Century Gothic"/>
            </a:endParaRPr>
          </a:p>
        </p:txBody>
      </p:sp>
      <p:pic>
        <p:nvPicPr>
          <p:cNvPr descr="Diploma Salisbury, MD Colored High | Free Photo - rawpixel" id="641" name="Google Shape;641;p78"/>
          <p:cNvPicPr preferRelativeResize="0"/>
          <p:nvPr/>
        </p:nvPicPr>
        <p:blipFill>
          <a:blip r:embed="rId3">
            <a:alphaModFix amt="67000"/>
          </a:blip>
          <a:stretch>
            <a:fillRect/>
          </a:stretch>
        </p:blipFill>
        <p:spPr>
          <a:xfrm rot="-1123139">
            <a:off x="305686" y="3337800"/>
            <a:ext cx="1516651" cy="1228499"/>
          </a:xfrm>
          <a:prstGeom prst="rect">
            <a:avLst/>
          </a:prstGeom>
          <a:noFill/>
          <a:ln>
            <a:noFill/>
          </a:ln>
          <a:effectLst>
            <a:outerShdw blurRad="1028700" rotWithShape="0" algn="bl" dir="5400000" dist="19050">
              <a:srgbClr val="000000">
                <a:alpha val="42000"/>
              </a:srgbClr>
            </a:outerShdw>
            <a:reflection blurRad="0" dir="5400000" dist="38100" endA="0" endPos="30000" fadeDir="5400012" kx="0" rotWithShape="0" algn="bl" stPos="0" sy="-100000" ky="0"/>
          </a:effectLst>
        </p:spPr>
      </p:pic>
      <p:pic>
        <p:nvPicPr>
          <p:cNvPr descr="File:Student hat 2.svg - Wikipedia" id="642" name="Google Shape;642;p78"/>
          <p:cNvPicPr preferRelativeResize="0"/>
          <p:nvPr/>
        </p:nvPicPr>
        <p:blipFill>
          <a:blip r:embed="rId4">
            <a:alphaModFix/>
          </a:blip>
          <a:stretch>
            <a:fillRect/>
          </a:stretch>
        </p:blipFill>
        <p:spPr>
          <a:xfrm rot="753089">
            <a:off x="6674547" y="2911022"/>
            <a:ext cx="1701601" cy="1701601"/>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2932"/>
        </a:solidFill>
      </p:bgPr>
    </p:bg>
    <p:spTree>
      <p:nvGrpSpPr>
        <p:cNvPr id="646" name="Shape 646"/>
        <p:cNvGrpSpPr/>
        <p:nvPr/>
      </p:nvGrpSpPr>
      <p:grpSpPr>
        <a:xfrm>
          <a:off x="0" y="0"/>
          <a:ext cx="0" cy="0"/>
          <a:chOff x="0" y="0"/>
          <a:chExt cx="0" cy="0"/>
        </a:xfrm>
      </p:grpSpPr>
      <p:sp>
        <p:nvSpPr>
          <p:cNvPr id="647" name="Google Shape;647;p79"/>
          <p:cNvSpPr txBox="1"/>
          <p:nvPr>
            <p:ph type="title"/>
          </p:nvPr>
        </p:nvSpPr>
        <p:spPr>
          <a:xfrm>
            <a:off x="589475" y="53869"/>
            <a:ext cx="7886700" cy="1696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62626"/>
              </a:buClr>
              <a:buSzPts val="4800"/>
              <a:buFont typeface="Garamond"/>
              <a:buNone/>
            </a:pPr>
            <a:r>
              <a:rPr b="1" lang="en">
                <a:solidFill>
                  <a:schemeClr val="lt1"/>
                </a:solidFill>
                <a:latin typeface="Poetsen One"/>
                <a:ea typeface="Poetsen One"/>
                <a:cs typeface="Poetsen One"/>
                <a:sym typeface="Poetsen One"/>
              </a:rPr>
              <a:t>Course Credits </a:t>
            </a:r>
            <a:endParaRPr b="1">
              <a:solidFill>
                <a:schemeClr val="lt1"/>
              </a:solidFill>
              <a:latin typeface="Poetsen One"/>
              <a:ea typeface="Poetsen One"/>
              <a:cs typeface="Poetsen One"/>
              <a:sym typeface="Poetsen One"/>
            </a:endParaRPr>
          </a:p>
          <a:p>
            <a:pPr indent="0" lvl="0" marL="0" rtl="0" algn="ctr">
              <a:lnSpc>
                <a:spcPct val="100000"/>
              </a:lnSpc>
              <a:spcBef>
                <a:spcPts val="0"/>
              </a:spcBef>
              <a:spcAft>
                <a:spcPts val="0"/>
              </a:spcAft>
              <a:buClr>
                <a:srgbClr val="262626"/>
              </a:buClr>
              <a:buSzPts val="4800"/>
              <a:buFont typeface="Garamond"/>
              <a:buNone/>
            </a:pPr>
            <a:r>
              <a:rPr b="1" lang="en" sz="1600">
                <a:solidFill>
                  <a:schemeClr val="lt1"/>
                </a:solidFill>
                <a:latin typeface="Poetsen One"/>
                <a:ea typeface="Poetsen One"/>
                <a:cs typeface="Poetsen One"/>
                <a:sym typeface="Poetsen One"/>
              </a:rPr>
              <a:t>&amp;</a:t>
            </a:r>
            <a:endParaRPr b="1" sz="1600">
              <a:solidFill>
                <a:schemeClr val="lt1"/>
              </a:solidFill>
              <a:latin typeface="Poetsen One"/>
              <a:ea typeface="Poetsen One"/>
              <a:cs typeface="Poetsen One"/>
              <a:sym typeface="Poetsen One"/>
            </a:endParaRPr>
          </a:p>
          <a:p>
            <a:pPr indent="0" lvl="0" marL="0" rtl="0" algn="ctr">
              <a:lnSpc>
                <a:spcPct val="100000"/>
              </a:lnSpc>
              <a:spcBef>
                <a:spcPts val="0"/>
              </a:spcBef>
              <a:spcAft>
                <a:spcPts val="0"/>
              </a:spcAft>
              <a:buClr>
                <a:srgbClr val="262626"/>
              </a:buClr>
              <a:buSzPts val="4800"/>
              <a:buFont typeface="Garamond"/>
              <a:buNone/>
            </a:pPr>
            <a:r>
              <a:rPr b="1" lang="en">
                <a:solidFill>
                  <a:schemeClr val="lt1"/>
                </a:solidFill>
                <a:latin typeface="Poetsen One"/>
                <a:ea typeface="Poetsen One"/>
                <a:cs typeface="Poetsen One"/>
                <a:sym typeface="Poetsen One"/>
              </a:rPr>
              <a:t>Testing Requirements</a:t>
            </a:r>
            <a:endParaRPr b="1">
              <a:solidFill>
                <a:schemeClr val="lt1"/>
              </a:solidFill>
              <a:latin typeface="Poetsen One"/>
              <a:ea typeface="Poetsen One"/>
              <a:cs typeface="Poetsen One"/>
              <a:sym typeface="Poetsen One"/>
            </a:endParaRPr>
          </a:p>
        </p:txBody>
      </p:sp>
      <p:sp>
        <p:nvSpPr>
          <p:cNvPr id="648" name="Google Shape;648;p79"/>
          <p:cNvSpPr txBox="1"/>
          <p:nvPr/>
        </p:nvSpPr>
        <p:spPr>
          <a:xfrm>
            <a:off x="4385800" y="3072300"/>
            <a:ext cx="1278600" cy="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dk2"/>
              </a:solidFill>
              <a:latin typeface="Roboto"/>
              <a:ea typeface="Roboto"/>
              <a:cs typeface="Roboto"/>
              <a:sym typeface="Roboto"/>
            </a:endParaRPr>
          </a:p>
        </p:txBody>
      </p:sp>
      <p:sp>
        <p:nvSpPr>
          <p:cNvPr id="649" name="Google Shape;649;p79"/>
          <p:cNvSpPr txBox="1"/>
          <p:nvPr/>
        </p:nvSpPr>
        <p:spPr>
          <a:xfrm>
            <a:off x="1249550" y="2113250"/>
            <a:ext cx="4105500" cy="290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200">
                <a:solidFill>
                  <a:schemeClr val="lt1"/>
                </a:solidFill>
                <a:latin typeface="Calibri"/>
                <a:ea typeface="Calibri"/>
                <a:cs typeface="Calibri"/>
                <a:sym typeface="Calibri"/>
              </a:rPr>
              <a:t>20 CREDITS</a:t>
            </a:r>
            <a:endParaRPr b="1" sz="3200">
              <a:solidFill>
                <a:schemeClr val="lt1"/>
              </a:solidFill>
              <a:latin typeface="Calibri"/>
              <a:ea typeface="Calibri"/>
              <a:cs typeface="Calibri"/>
              <a:sym typeface="Calibri"/>
            </a:endParaRPr>
          </a:p>
          <a:p>
            <a:pPr indent="0" lvl="0" marL="0" rtl="0" algn="ctr">
              <a:spcBef>
                <a:spcPts val="0"/>
              </a:spcBef>
              <a:spcAft>
                <a:spcPts val="0"/>
              </a:spcAft>
              <a:buNone/>
            </a:pPr>
            <a:r>
              <a:t/>
            </a:r>
            <a:endParaRPr b="1" sz="2100">
              <a:solidFill>
                <a:schemeClr val="lt1"/>
              </a:solidFill>
              <a:latin typeface="Calibri"/>
              <a:ea typeface="Calibri"/>
              <a:cs typeface="Calibri"/>
              <a:sym typeface="Calibri"/>
            </a:endParaRPr>
          </a:p>
          <a:p>
            <a:pPr indent="0" lvl="0" marL="0" rtl="0" algn="ctr">
              <a:spcBef>
                <a:spcPts val="0"/>
              </a:spcBef>
              <a:spcAft>
                <a:spcPts val="0"/>
              </a:spcAft>
              <a:buNone/>
            </a:pPr>
            <a:r>
              <a:rPr b="1" lang="en" sz="3200">
                <a:solidFill>
                  <a:schemeClr val="lt1"/>
                </a:solidFill>
                <a:latin typeface="Calibri"/>
                <a:ea typeface="Calibri"/>
                <a:cs typeface="Calibri"/>
                <a:sym typeface="Calibri"/>
              </a:rPr>
              <a:t>6 End-Of-Course Exams </a:t>
            </a:r>
            <a:endParaRPr b="1" sz="3200">
              <a:solidFill>
                <a:schemeClr val="lt1"/>
              </a:solidFill>
              <a:latin typeface="Calibri"/>
              <a:ea typeface="Calibri"/>
              <a:cs typeface="Calibri"/>
              <a:sym typeface="Calibri"/>
            </a:endParaRPr>
          </a:p>
          <a:p>
            <a:pPr indent="0" lvl="0" marL="0" rtl="0" algn="ctr">
              <a:spcBef>
                <a:spcPts val="0"/>
              </a:spcBef>
              <a:spcAft>
                <a:spcPts val="0"/>
              </a:spcAft>
              <a:buNone/>
            </a:pPr>
            <a:r>
              <a:rPr b="1" lang="en" sz="1800">
                <a:solidFill>
                  <a:schemeClr val="lt1"/>
                </a:solidFill>
                <a:latin typeface="Calibri"/>
                <a:ea typeface="Calibri"/>
                <a:cs typeface="Calibri"/>
                <a:sym typeface="Calibri"/>
              </a:rPr>
              <a:t>(Ohio State Tests)</a:t>
            </a:r>
            <a:endParaRPr b="1" sz="1800">
              <a:solidFill>
                <a:schemeClr val="lt1"/>
              </a:solidFill>
              <a:latin typeface="Calibri"/>
              <a:ea typeface="Calibri"/>
              <a:cs typeface="Calibri"/>
              <a:sym typeface="Calibri"/>
            </a:endParaRPr>
          </a:p>
          <a:p>
            <a:pPr indent="0" lvl="0" marL="0" rtl="0" algn="ctr">
              <a:spcBef>
                <a:spcPts val="0"/>
              </a:spcBef>
              <a:spcAft>
                <a:spcPts val="0"/>
              </a:spcAft>
              <a:buNone/>
            </a:pPr>
            <a:r>
              <a:t/>
            </a:r>
            <a:endParaRPr b="1" sz="1800">
              <a:solidFill>
                <a:schemeClr val="lt1"/>
              </a:solidFill>
              <a:latin typeface="Calibri"/>
              <a:ea typeface="Calibri"/>
              <a:cs typeface="Calibri"/>
              <a:sym typeface="Calibri"/>
            </a:endParaRPr>
          </a:p>
          <a:p>
            <a:pPr indent="0" lvl="0" marL="0" rtl="0" algn="ctr">
              <a:spcBef>
                <a:spcPts val="0"/>
              </a:spcBef>
              <a:spcAft>
                <a:spcPts val="0"/>
              </a:spcAft>
              <a:buNone/>
            </a:pPr>
            <a:r>
              <a:rPr b="1" lang="en" sz="3200">
                <a:solidFill>
                  <a:schemeClr val="lt1"/>
                </a:solidFill>
                <a:latin typeface="Calibri"/>
                <a:ea typeface="Calibri"/>
                <a:cs typeface="Calibri"/>
                <a:sym typeface="Calibri"/>
              </a:rPr>
              <a:t>SAT </a:t>
            </a:r>
            <a:endParaRPr b="1" sz="3200">
              <a:solidFill>
                <a:schemeClr val="lt1"/>
              </a:solidFill>
              <a:latin typeface="Calibri"/>
              <a:ea typeface="Calibri"/>
              <a:cs typeface="Calibri"/>
              <a:sym typeface="Calibri"/>
            </a:endParaRPr>
          </a:p>
        </p:txBody>
      </p:sp>
      <p:pic>
        <p:nvPicPr>
          <p:cNvPr descr="Student - Free of Charge Creative Commons Chalkboard image" id="650" name="Google Shape;650;p79"/>
          <p:cNvPicPr preferRelativeResize="0"/>
          <p:nvPr/>
        </p:nvPicPr>
        <p:blipFill>
          <a:blip r:embed="rId3">
            <a:alphaModFix/>
          </a:blip>
          <a:stretch>
            <a:fillRect/>
          </a:stretch>
        </p:blipFill>
        <p:spPr>
          <a:xfrm>
            <a:off x="5536150" y="2486738"/>
            <a:ext cx="2349300" cy="15446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2932"/>
        </a:solidFill>
      </p:bgPr>
    </p:bg>
    <p:spTree>
      <p:nvGrpSpPr>
        <p:cNvPr id="655" name="Shape 655"/>
        <p:cNvGrpSpPr/>
        <p:nvPr/>
      </p:nvGrpSpPr>
      <p:grpSpPr>
        <a:xfrm>
          <a:off x="0" y="0"/>
          <a:ext cx="0" cy="0"/>
          <a:chOff x="0" y="0"/>
          <a:chExt cx="0" cy="0"/>
        </a:xfrm>
      </p:grpSpPr>
      <p:graphicFrame>
        <p:nvGraphicFramePr>
          <p:cNvPr id="656" name="Google Shape;656;p80"/>
          <p:cNvGraphicFramePr/>
          <p:nvPr/>
        </p:nvGraphicFramePr>
        <p:xfrm>
          <a:off x="123850" y="110578"/>
          <a:ext cx="3000000" cy="3000000"/>
        </p:xfrm>
        <a:graphic>
          <a:graphicData uri="http://schemas.openxmlformats.org/drawingml/2006/table">
            <a:tbl>
              <a:tblPr>
                <a:noFill/>
                <a:tableStyleId>{7DC882D6-CFB0-4238-9335-9F43258C0D5A}</a:tableStyleId>
              </a:tblPr>
              <a:tblGrid>
                <a:gridCol w="2468175"/>
                <a:gridCol w="2142700"/>
                <a:gridCol w="2142700"/>
                <a:gridCol w="2142700"/>
              </a:tblGrid>
              <a:tr h="618575">
                <a:tc>
                  <a:txBody>
                    <a:bodyPr/>
                    <a:lstStyle/>
                    <a:p>
                      <a:pPr indent="0" lvl="0" marL="0" rtl="0" algn="ctr">
                        <a:spcBef>
                          <a:spcPts val="0"/>
                        </a:spcBef>
                        <a:spcAft>
                          <a:spcPts val="0"/>
                        </a:spcAft>
                        <a:buNone/>
                      </a:pPr>
                      <a:r>
                        <a:rPr lang="en" sz="1600">
                          <a:solidFill>
                            <a:schemeClr val="lt1"/>
                          </a:solidFill>
                          <a:latin typeface="Century Gothic"/>
                          <a:ea typeface="Century Gothic"/>
                          <a:cs typeface="Century Gothic"/>
                          <a:sym typeface="Century Gothic"/>
                        </a:rPr>
                        <a:t>ENGLISH LANGUAGE ARTS</a:t>
                      </a:r>
                      <a:endParaRPr sz="1600">
                        <a:solidFill>
                          <a:schemeClr val="lt1"/>
                        </a:solidFill>
                        <a:latin typeface="Century Gothic"/>
                        <a:ea typeface="Century Gothic"/>
                        <a:cs typeface="Century Gothic"/>
                        <a:sym typeface="Century Gothic"/>
                      </a:endParaRPr>
                    </a:p>
                  </a:txBody>
                  <a:tcPr marT="47625" marB="47625" marR="63500" marL="63500" anchor="ctr"/>
                </a:tc>
                <a:tc>
                  <a:txBody>
                    <a:bodyPr/>
                    <a:lstStyle/>
                    <a:p>
                      <a:pPr indent="0" lvl="0" marL="0" rtl="0" algn="ctr">
                        <a:spcBef>
                          <a:spcPts val="0"/>
                        </a:spcBef>
                        <a:spcAft>
                          <a:spcPts val="0"/>
                        </a:spcAft>
                        <a:buNone/>
                      </a:pPr>
                      <a:r>
                        <a:rPr lang="en" sz="1600">
                          <a:solidFill>
                            <a:schemeClr val="lt1"/>
                          </a:solidFill>
                          <a:latin typeface="Century Gothic"/>
                          <a:ea typeface="Century Gothic"/>
                          <a:cs typeface="Century Gothic"/>
                          <a:sym typeface="Century Gothic"/>
                        </a:rPr>
                        <a:t>MATH</a:t>
                      </a:r>
                      <a:endParaRPr sz="1600">
                        <a:solidFill>
                          <a:schemeClr val="lt1"/>
                        </a:solidFill>
                        <a:latin typeface="Century Gothic"/>
                        <a:ea typeface="Century Gothic"/>
                        <a:cs typeface="Century Gothic"/>
                        <a:sym typeface="Century Gothic"/>
                      </a:endParaRPr>
                    </a:p>
                  </a:txBody>
                  <a:tcPr marT="47625" marB="47625" marR="63500" marL="63500" anchor="ctr"/>
                </a:tc>
                <a:tc>
                  <a:txBody>
                    <a:bodyPr/>
                    <a:lstStyle/>
                    <a:p>
                      <a:pPr indent="0" lvl="0" marL="0" rtl="0" algn="ctr">
                        <a:spcBef>
                          <a:spcPts val="0"/>
                        </a:spcBef>
                        <a:spcAft>
                          <a:spcPts val="0"/>
                        </a:spcAft>
                        <a:buNone/>
                      </a:pPr>
                      <a:r>
                        <a:rPr lang="en" sz="1600">
                          <a:solidFill>
                            <a:schemeClr val="lt1"/>
                          </a:solidFill>
                          <a:latin typeface="Century Gothic"/>
                          <a:ea typeface="Century Gothic"/>
                          <a:cs typeface="Century Gothic"/>
                          <a:sym typeface="Century Gothic"/>
                        </a:rPr>
                        <a:t>SCIENCE</a:t>
                      </a:r>
                      <a:endParaRPr sz="1600">
                        <a:solidFill>
                          <a:schemeClr val="lt1"/>
                        </a:solidFill>
                        <a:latin typeface="Century Gothic"/>
                        <a:ea typeface="Century Gothic"/>
                        <a:cs typeface="Century Gothic"/>
                        <a:sym typeface="Century Gothic"/>
                      </a:endParaRPr>
                    </a:p>
                  </a:txBody>
                  <a:tcPr marT="47625" marB="47625" marR="63500" marL="63500" anchor="ctr"/>
                </a:tc>
                <a:tc>
                  <a:txBody>
                    <a:bodyPr/>
                    <a:lstStyle/>
                    <a:p>
                      <a:pPr indent="0" lvl="0" marL="0" rtl="0" algn="ctr">
                        <a:spcBef>
                          <a:spcPts val="0"/>
                        </a:spcBef>
                        <a:spcAft>
                          <a:spcPts val="0"/>
                        </a:spcAft>
                        <a:buNone/>
                      </a:pPr>
                      <a:r>
                        <a:rPr lang="en" sz="1600">
                          <a:solidFill>
                            <a:schemeClr val="lt1"/>
                          </a:solidFill>
                          <a:latin typeface="Century Gothic"/>
                          <a:ea typeface="Century Gothic"/>
                          <a:cs typeface="Century Gothic"/>
                          <a:sym typeface="Century Gothic"/>
                        </a:rPr>
                        <a:t>SOCIAL STUDIES</a:t>
                      </a:r>
                      <a:endParaRPr sz="1600">
                        <a:solidFill>
                          <a:schemeClr val="lt1"/>
                        </a:solidFill>
                        <a:latin typeface="Century Gothic"/>
                        <a:ea typeface="Century Gothic"/>
                        <a:cs typeface="Century Gothic"/>
                        <a:sym typeface="Century Gothic"/>
                      </a:endParaRPr>
                    </a:p>
                  </a:txBody>
                  <a:tcPr marT="47625" marB="47625" marR="63500" marL="63500" anchor="ctr"/>
                </a:tc>
              </a:tr>
              <a:tr h="792825">
                <a:tc>
                  <a:txBody>
                    <a:bodyPr/>
                    <a:lstStyle/>
                    <a:p>
                      <a:pPr indent="0" lvl="0" marL="0" rtl="0" algn="ctr">
                        <a:spcBef>
                          <a:spcPts val="0"/>
                        </a:spcBef>
                        <a:spcAft>
                          <a:spcPts val="0"/>
                        </a:spcAft>
                        <a:buNone/>
                      </a:pPr>
                      <a:r>
                        <a:rPr lang="en" sz="1600">
                          <a:solidFill>
                            <a:schemeClr val="lt1"/>
                          </a:solidFill>
                          <a:latin typeface="Century Gothic"/>
                          <a:ea typeface="Century Gothic"/>
                          <a:cs typeface="Century Gothic"/>
                          <a:sym typeface="Century Gothic"/>
                        </a:rPr>
                        <a:t>4 </a:t>
                      </a:r>
                      <a:endParaRPr sz="1600">
                        <a:solidFill>
                          <a:schemeClr val="lt1"/>
                        </a:solidFill>
                        <a:latin typeface="Century Gothic"/>
                        <a:ea typeface="Century Gothic"/>
                        <a:cs typeface="Century Gothic"/>
                        <a:sym typeface="Century Gothic"/>
                      </a:endParaRPr>
                    </a:p>
                  </a:txBody>
                  <a:tcPr marT="47625" marB="47625" marR="63500" marL="63500" anchor="ctr"/>
                </a:tc>
                <a:tc>
                  <a:txBody>
                    <a:bodyPr/>
                    <a:lstStyle/>
                    <a:p>
                      <a:pPr indent="0" lvl="0" marL="0" rtl="0" algn="ctr">
                        <a:spcBef>
                          <a:spcPts val="0"/>
                        </a:spcBef>
                        <a:spcAft>
                          <a:spcPts val="0"/>
                        </a:spcAft>
                        <a:buNone/>
                      </a:pPr>
                      <a:r>
                        <a:rPr lang="en" sz="1600">
                          <a:solidFill>
                            <a:schemeClr val="lt1"/>
                          </a:solidFill>
                          <a:latin typeface="Century Gothic"/>
                          <a:ea typeface="Century Gothic"/>
                          <a:cs typeface="Century Gothic"/>
                          <a:sym typeface="Century Gothic"/>
                        </a:rPr>
                        <a:t>4</a:t>
                      </a:r>
                      <a:endParaRPr sz="800">
                        <a:solidFill>
                          <a:schemeClr val="lt1"/>
                        </a:solidFill>
                        <a:latin typeface="Century Gothic"/>
                        <a:ea typeface="Century Gothic"/>
                        <a:cs typeface="Century Gothic"/>
                        <a:sym typeface="Century Gothic"/>
                      </a:endParaRPr>
                    </a:p>
                  </a:txBody>
                  <a:tcPr marT="47625" marB="47625" marR="63500" marL="63500" anchor="ctr"/>
                </a:tc>
                <a:tc>
                  <a:txBody>
                    <a:bodyPr/>
                    <a:lstStyle/>
                    <a:p>
                      <a:pPr indent="0" lvl="0" marL="0" rtl="0" algn="ctr">
                        <a:spcBef>
                          <a:spcPts val="0"/>
                        </a:spcBef>
                        <a:spcAft>
                          <a:spcPts val="0"/>
                        </a:spcAft>
                        <a:buNone/>
                      </a:pPr>
                      <a:r>
                        <a:rPr lang="en" sz="1600">
                          <a:solidFill>
                            <a:schemeClr val="lt1"/>
                          </a:solidFill>
                          <a:latin typeface="Century Gothic"/>
                          <a:ea typeface="Century Gothic"/>
                          <a:cs typeface="Century Gothic"/>
                          <a:sym typeface="Century Gothic"/>
                        </a:rPr>
                        <a:t>3</a:t>
                      </a:r>
                      <a:endParaRPr sz="1600">
                        <a:solidFill>
                          <a:schemeClr val="lt1"/>
                        </a:solidFill>
                        <a:latin typeface="Century Gothic"/>
                        <a:ea typeface="Century Gothic"/>
                        <a:cs typeface="Century Gothic"/>
                        <a:sym typeface="Century Gothic"/>
                      </a:endParaRPr>
                    </a:p>
                  </a:txBody>
                  <a:tcPr marT="47625" marB="47625" marR="63500" marL="63500" anchor="ctr"/>
                </a:tc>
                <a:tc>
                  <a:txBody>
                    <a:bodyPr/>
                    <a:lstStyle/>
                    <a:p>
                      <a:pPr indent="0" lvl="0" marL="0" rtl="0" algn="ctr">
                        <a:spcBef>
                          <a:spcPts val="0"/>
                        </a:spcBef>
                        <a:spcAft>
                          <a:spcPts val="0"/>
                        </a:spcAft>
                        <a:buNone/>
                      </a:pPr>
                      <a:r>
                        <a:rPr lang="en" sz="1600">
                          <a:solidFill>
                            <a:schemeClr val="lt1"/>
                          </a:solidFill>
                          <a:latin typeface="Century Gothic"/>
                          <a:ea typeface="Century Gothic"/>
                          <a:cs typeface="Century Gothic"/>
                          <a:sym typeface="Century Gothic"/>
                        </a:rPr>
                        <a:t>3</a:t>
                      </a:r>
                      <a:endParaRPr sz="1600">
                        <a:solidFill>
                          <a:schemeClr val="lt1"/>
                        </a:solidFill>
                        <a:latin typeface="Century Gothic"/>
                        <a:ea typeface="Century Gothic"/>
                        <a:cs typeface="Century Gothic"/>
                        <a:sym typeface="Century Gothic"/>
                      </a:endParaRPr>
                    </a:p>
                  </a:txBody>
                  <a:tcPr marT="47625" marB="47625" marR="63500" marL="63500" anchor="ctr"/>
                </a:tc>
              </a:tr>
              <a:tr h="408550">
                <a:tc>
                  <a:txBody>
                    <a:bodyPr/>
                    <a:lstStyle/>
                    <a:p>
                      <a:pPr indent="0" lvl="0" marL="0" rtl="0" algn="ctr">
                        <a:spcBef>
                          <a:spcPts val="0"/>
                        </a:spcBef>
                        <a:spcAft>
                          <a:spcPts val="0"/>
                        </a:spcAft>
                        <a:buNone/>
                      </a:pPr>
                      <a:r>
                        <a:t/>
                      </a:r>
                      <a:endParaRPr sz="1600">
                        <a:solidFill>
                          <a:schemeClr val="lt1"/>
                        </a:solidFill>
                        <a:highlight>
                          <a:srgbClr val="595959"/>
                        </a:highlight>
                        <a:latin typeface="Century Gothic"/>
                        <a:ea typeface="Century Gothic"/>
                        <a:cs typeface="Century Gothic"/>
                        <a:sym typeface="Century Gothic"/>
                      </a:endParaRPr>
                    </a:p>
                  </a:txBody>
                  <a:tcPr marT="47625" marB="47625" marR="63500" marL="63500" anchor="ctr">
                    <a:solidFill>
                      <a:srgbClr val="595959"/>
                    </a:solidFill>
                  </a:tcPr>
                </a:tc>
                <a:tc>
                  <a:txBody>
                    <a:bodyPr/>
                    <a:lstStyle/>
                    <a:p>
                      <a:pPr indent="0" lvl="0" marL="0" rtl="0" algn="ctr">
                        <a:spcBef>
                          <a:spcPts val="0"/>
                        </a:spcBef>
                        <a:spcAft>
                          <a:spcPts val="0"/>
                        </a:spcAft>
                        <a:buNone/>
                      </a:pPr>
                      <a:r>
                        <a:t/>
                      </a:r>
                      <a:endParaRPr sz="1600">
                        <a:solidFill>
                          <a:schemeClr val="lt1"/>
                        </a:solidFill>
                        <a:highlight>
                          <a:srgbClr val="595959"/>
                        </a:highlight>
                        <a:latin typeface="Century Gothic"/>
                        <a:ea typeface="Century Gothic"/>
                        <a:cs typeface="Century Gothic"/>
                        <a:sym typeface="Century Gothic"/>
                      </a:endParaRPr>
                    </a:p>
                  </a:txBody>
                  <a:tcPr marT="47625" marB="47625" marR="63500" marL="63500" anchor="ctr">
                    <a:solidFill>
                      <a:srgbClr val="595959"/>
                    </a:solidFill>
                  </a:tcPr>
                </a:tc>
                <a:tc>
                  <a:txBody>
                    <a:bodyPr/>
                    <a:lstStyle/>
                    <a:p>
                      <a:pPr indent="0" lvl="0" marL="0" rtl="0" algn="ctr">
                        <a:spcBef>
                          <a:spcPts val="0"/>
                        </a:spcBef>
                        <a:spcAft>
                          <a:spcPts val="0"/>
                        </a:spcAft>
                        <a:buNone/>
                      </a:pPr>
                      <a:r>
                        <a:t/>
                      </a:r>
                      <a:endParaRPr sz="1600">
                        <a:solidFill>
                          <a:schemeClr val="lt1"/>
                        </a:solidFill>
                        <a:highlight>
                          <a:srgbClr val="595959"/>
                        </a:highlight>
                        <a:latin typeface="Century Gothic"/>
                        <a:ea typeface="Century Gothic"/>
                        <a:cs typeface="Century Gothic"/>
                        <a:sym typeface="Century Gothic"/>
                      </a:endParaRPr>
                    </a:p>
                  </a:txBody>
                  <a:tcPr marT="47625" marB="47625" marR="63500" marL="63500" anchor="ctr">
                    <a:solidFill>
                      <a:srgbClr val="595959"/>
                    </a:solidFill>
                  </a:tcPr>
                </a:tc>
                <a:tc>
                  <a:txBody>
                    <a:bodyPr/>
                    <a:lstStyle/>
                    <a:p>
                      <a:pPr indent="0" lvl="0" marL="0" rtl="0" algn="ctr">
                        <a:spcBef>
                          <a:spcPts val="0"/>
                        </a:spcBef>
                        <a:spcAft>
                          <a:spcPts val="0"/>
                        </a:spcAft>
                        <a:buNone/>
                      </a:pPr>
                      <a:r>
                        <a:t/>
                      </a:r>
                      <a:endParaRPr sz="1600">
                        <a:solidFill>
                          <a:schemeClr val="lt1"/>
                        </a:solidFill>
                        <a:highlight>
                          <a:srgbClr val="595959"/>
                        </a:highlight>
                        <a:latin typeface="Century Gothic"/>
                        <a:ea typeface="Century Gothic"/>
                        <a:cs typeface="Century Gothic"/>
                        <a:sym typeface="Century Gothic"/>
                      </a:endParaRPr>
                    </a:p>
                  </a:txBody>
                  <a:tcPr marT="47625" marB="47625" marR="63500" marL="63500" anchor="ctr">
                    <a:solidFill>
                      <a:srgbClr val="595959"/>
                    </a:solidFill>
                  </a:tcPr>
                </a:tc>
              </a:tr>
              <a:tr h="610225">
                <a:tc>
                  <a:txBody>
                    <a:bodyPr/>
                    <a:lstStyle/>
                    <a:p>
                      <a:pPr indent="0" lvl="0" marL="0" rtl="0" algn="ctr">
                        <a:spcBef>
                          <a:spcPts val="0"/>
                        </a:spcBef>
                        <a:spcAft>
                          <a:spcPts val="0"/>
                        </a:spcAft>
                        <a:buNone/>
                      </a:pPr>
                      <a:r>
                        <a:rPr lang="en" sz="1600">
                          <a:solidFill>
                            <a:schemeClr val="lt1"/>
                          </a:solidFill>
                          <a:latin typeface="Century Gothic"/>
                          <a:ea typeface="Century Gothic"/>
                          <a:cs typeface="Century Gothic"/>
                          <a:sym typeface="Century Gothic"/>
                        </a:rPr>
                        <a:t>HEALTH</a:t>
                      </a:r>
                      <a:endParaRPr sz="1600">
                        <a:solidFill>
                          <a:schemeClr val="lt1"/>
                        </a:solidFill>
                        <a:latin typeface="Century Gothic"/>
                        <a:ea typeface="Century Gothic"/>
                        <a:cs typeface="Century Gothic"/>
                        <a:sym typeface="Century Gothic"/>
                      </a:endParaRPr>
                    </a:p>
                  </a:txBody>
                  <a:tcPr marT="47625" marB="47625" marR="63500" marL="63500" anchor="ctr"/>
                </a:tc>
                <a:tc>
                  <a:txBody>
                    <a:bodyPr/>
                    <a:lstStyle/>
                    <a:p>
                      <a:pPr indent="0" lvl="0" marL="0" rtl="0" algn="ctr">
                        <a:spcBef>
                          <a:spcPts val="0"/>
                        </a:spcBef>
                        <a:spcAft>
                          <a:spcPts val="0"/>
                        </a:spcAft>
                        <a:buNone/>
                      </a:pPr>
                      <a:r>
                        <a:rPr lang="en" sz="1600">
                          <a:solidFill>
                            <a:schemeClr val="lt1"/>
                          </a:solidFill>
                          <a:latin typeface="Century Gothic"/>
                          <a:ea typeface="Century Gothic"/>
                          <a:cs typeface="Century Gothic"/>
                          <a:sym typeface="Century Gothic"/>
                        </a:rPr>
                        <a:t>PHYSICAL EDUCATION</a:t>
                      </a:r>
                      <a:endParaRPr sz="1600">
                        <a:solidFill>
                          <a:schemeClr val="lt1"/>
                        </a:solidFill>
                        <a:latin typeface="Century Gothic"/>
                        <a:ea typeface="Century Gothic"/>
                        <a:cs typeface="Century Gothic"/>
                        <a:sym typeface="Century Gothic"/>
                      </a:endParaRPr>
                    </a:p>
                  </a:txBody>
                  <a:tcPr marT="47625" marB="47625" marR="63500" marL="63500" anchor="ctr"/>
                </a:tc>
                <a:tc>
                  <a:txBody>
                    <a:bodyPr/>
                    <a:lstStyle/>
                    <a:p>
                      <a:pPr indent="0" lvl="0" marL="0" rtl="0" algn="ctr">
                        <a:spcBef>
                          <a:spcPts val="0"/>
                        </a:spcBef>
                        <a:spcAft>
                          <a:spcPts val="0"/>
                        </a:spcAft>
                        <a:buNone/>
                      </a:pPr>
                      <a:r>
                        <a:rPr lang="en" sz="1600">
                          <a:solidFill>
                            <a:schemeClr val="lt1"/>
                          </a:solidFill>
                          <a:latin typeface="Century Gothic"/>
                          <a:ea typeface="Century Gothic"/>
                          <a:cs typeface="Century Gothic"/>
                          <a:sym typeface="Century Gothic"/>
                        </a:rPr>
                        <a:t>ELECTIVES</a:t>
                      </a:r>
                      <a:endParaRPr sz="1600">
                        <a:solidFill>
                          <a:schemeClr val="lt1"/>
                        </a:solidFill>
                        <a:latin typeface="Century Gothic"/>
                        <a:ea typeface="Century Gothic"/>
                        <a:cs typeface="Century Gothic"/>
                        <a:sym typeface="Century Gothic"/>
                      </a:endParaRPr>
                    </a:p>
                  </a:txBody>
                  <a:tcPr marT="47625" marB="47625" marR="63500" marL="63500" anchor="ctr"/>
                </a:tc>
                <a:tc>
                  <a:txBody>
                    <a:bodyPr/>
                    <a:lstStyle/>
                    <a:p>
                      <a:pPr indent="0" lvl="0" marL="0" rtl="0" algn="ctr">
                        <a:spcBef>
                          <a:spcPts val="0"/>
                        </a:spcBef>
                        <a:spcAft>
                          <a:spcPts val="0"/>
                        </a:spcAft>
                        <a:buNone/>
                      </a:pPr>
                      <a:r>
                        <a:rPr lang="en" sz="1600">
                          <a:solidFill>
                            <a:schemeClr val="lt1"/>
                          </a:solidFill>
                          <a:latin typeface="Century Gothic"/>
                          <a:ea typeface="Century Gothic"/>
                          <a:cs typeface="Century Gothic"/>
                          <a:sym typeface="Century Gothic"/>
                        </a:rPr>
                        <a:t>TESTING REQUIREMENTS</a:t>
                      </a:r>
                      <a:r>
                        <a:rPr lang="en" sz="1100">
                          <a:solidFill>
                            <a:schemeClr val="lt1"/>
                          </a:solidFill>
                          <a:latin typeface="Century Gothic"/>
                          <a:ea typeface="Century Gothic"/>
                          <a:cs typeface="Century Gothic"/>
                          <a:sym typeface="Century Gothic"/>
                        </a:rPr>
                        <a:t> </a:t>
                      </a:r>
                      <a:endParaRPr sz="1100">
                        <a:solidFill>
                          <a:schemeClr val="lt1"/>
                        </a:solidFill>
                        <a:latin typeface="Century Gothic"/>
                        <a:ea typeface="Century Gothic"/>
                        <a:cs typeface="Century Gothic"/>
                        <a:sym typeface="Century Gothic"/>
                      </a:endParaRPr>
                    </a:p>
                  </a:txBody>
                  <a:tcPr marT="47625" marB="47625" marR="63500" marL="63500" anchor="ctr"/>
                </a:tc>
              </a:tr>
              <a:tr h="925350">
                <a:tc>
                  <a:txBody>
                    <a:bodyPr/>
                    <a:lstStyle/>
                    <a:p>
                      <a:pPr indent="0" lvl="0" marL="0" rtl="0" algn="ctr">
                        <a:spcBef>
                          <a:spcPts val="0"/>
                        </a:spcBef>
                        <a:spcAft>
                          <a:spcPts val="0"/>
                        </a:spcAft>
                        <a:buNone/>
                      </a:pPr>
                      <a:r>
                        <a:rPr lang="en" sz="1600">
                          <a:solidFill>
                            <a:schemeClr val="lt1"/>
                          </a:solidFill>
                          <a:latin typeface="Century Gothic"/>
                          <a:ea typeface="Century Gothic"/>
                          <a:cs typeface="Century Gothic"/>
                          <a:sym typeface="Century Gothic"/>
                        </a:rPr>
                        <a:t>.5</a:t>
                      </a:r>
                      <a:endParaRPr sz="1600">
                        <a:solidFill>
                          <a:schemeClr val="lt1"/>
                        </a:solidFill>
                        <a:latin typeface="Century Gothic"/>
                        <a:ea typeface="Century Gothic"/>
                        <a:cs typeface="Century Gothic"/>
                        <a:sym typeface="Century Gothic"/>
                      </a:endParaRPr>
                    </a:p>
                  </a:txBody>
                  <a:tcPr marT="47625" marB="47625" marR="63500" marL="63500" anchor="ctr"/>
                </a:tc>
                <a:tc>
                  <a:txBody>
                    <a:bodyPr/>
                    <a:lstStyle/>
                    <a:p>
                      <a:pPr indent="0" lvl="0" marL="0" rtl="0" algn="ctr">
                        <a:spcBef>
                          <a:spcPts val="0"/>
                        </a:spcBef>
                        <a:spcAft>
                          <a:spcPts val="0"/>
                        </a:spcAft>
                        <a:buNone/>
                      </a:pPr>
                      <a:r>
                        <a:rPr lang="en" sz="1600">
                          <a:solidFill>
                            <a:schemeClr val="lt1"/>
                          </a:solidFill>
                          <a:latin typeface="Century Gothic"/>
                          <a:ea typeface="Century Gothic"/>
                          <a:cs typeface="Century Gothic"/>
                          <a:sym typeface="Century Gothic"/>
                        </a:rPr>
                        <a:t>.5</a:t>
                      </a:r>
                      <a:endParaRPr sz="1600">
                        <a:solidFill>
                          <a:schemeClr val="lt1"/>
                        </a:solidFill>
                        <a:latin typeface="Century Gothic"/>
                        <a:ea typeface="Century Gothic"/>
                        <a:cs typeface="Century Gothic"/>
                        <a:sym typeface="Century Gothic"/>
                      </a:endParaRPr>
                    </a:p>
                  </a:txBody>
                  <a:tcPr marT="47625" marB="47625" marR="63500" marL="63500" anchor="ctr"/>
                </a:tc>
                <a:tc>
                  <a:txBody>
                    <a:bodyPr/>
                    <a:lstStyle/>
                    <a:p>
                      <a:pPr indent="0" lvl="0" marL="0" rtl="0" algn="ctr">
                        <a:spcBef>
                          <a:spcPts val="0"/>
                        </a:spcBef>
                        <a:spcAft>
                          <a:spcPts val="0"/>
                        </a:spcAft>
                        <a:buNone/>
                      </a:pPr>
                      <a:r>
                        <a:rPr lang="en" sz="1600">
                          <a:solidFill>
                            <a:schemeClr val="lt1"/>
                          </a:solidFill>
                          <a:latin typeface="Century Gothic"/>
                          <a:ea typeface="Century Gothic"/>
                          <a:cs typeface="Century Gothic"/>
                          <a:sym typeface="Century Gothic"/>
                        </a:rPr>
                        <a:t>5</a:t>
                      </a:r>
                      <a:endParaRPr sz="1600">
                        <a:solidFill>
                          <a:schemeClr val="lt1"/>
                        </a:solidFill>
                        <a:latin typeface="Century Gothic"/>
                        <a:ea typeface="Century Gothic"/>
                        <a:cs typeface="Century Gothic"/>
                        <a:sym typeface="Century Gothic"/>
                      </a:endParaRPr>
                    </a:p>
                  </a:txBody>
                  <a:tcPr marT="47625" marB="47625" marR="63500" marL="63500" anchor="ctr"/>
                </a:tc>
                <a:tc>
                  <a:txBody>
                    <a:bodyPr/>
                    <a:lstStyle/>
                    <a:p>
                      <a:pPr indent="0" lvl="0" marL="0" rtl="0" algn="ctr">
                        <a:spcBef>
                          <a:spcPts val="0"/>
                        </a:spcBef>
                        <a:spcAft>
                          <a:spcPts val="0"/>
                        </a:spcAft>
                        <a:buNone/>
                      </a:pPr>
                      <a:r>
                        <a:rPr lang="en" sz="1100">
                          <a:solidFill>
                            <a:schemeClr val="lt1"/>
                          </a:solidFill>
                          <a:latin typeface="Century Gothic"/>
                          <a:ea typeface="Century Gothic"/>
                          <a:cs typeface="Century Gothic"/>
                          <a:sym typeface="Century Gothic"/>
                        </a:rPr>
                        <a:t>English Lang Arts II</a:t>
                      </a:r>
                      <a:endParaRPr sz="11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rPr lang="en" sz="1100">
                          <a:solidFill>
                            <a:schemeClr val="lt1"/>
                          </a:solidFill>
                          <a:latin typeface="Century Gothic"/>
                          <a:ea typeface="Century Gothic"/>
                          <a:cs typeface="Century Gothic"/>
                          <a:sym typeface="Century Gothic"/>
                        </a:rPr>
                        <a:t>Algebra I, Geometry, American History, Government &amp; </a:t>
                      </a:r>
                      <a:endParaRPr sz="11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rPr lang="en" sz="1100">
                          <a:solidFill>
                            <a:schemeClr val="lt1"/>
                          </a:solidFill>
                          <a:latin typeface="Century Gothic"/>
                          <a:ea typeface="Century Gothic"/>
                          <a:cs typeface="Century Gothic"/>
                          <a:sym typeface="Century Gothic"/>
                        </a:rPr>
                        <a:t>Biology</a:t>
                      </a:r>
                      <a:endParaRPr sz="1100">
                        <a:solidFill>
                          <a:schemeClr val="lt1"/>
                        </a:solidFill>
                        <a:latin typeface="Century Gothic"/>
                        <a:ea typeface="Century Gothic"/>
                        <a:cs typeface="Century Gothic"/>
                        <a:sym typeface="Century Gothic"/>
                      </a:endParaRPr>
                    </a:p>
                  </a:txBody>
                  <a:tcPr marT="47625" marB="47625" marR="63500" marL="63500" anchor="ctr"/>
                </a:tc>
              </a:tr>
              <a:tr h="1607300">
                <a:tc gridSpan="4">
                  <a:txBody>
                    <a:bodyPr/>
                    <a:lstStyle/>
                    <a:p>
                      <a:pPr indent="0" lvl="0" marL="0" rtl="0" algn="l">
                        <a:spcBef>
                          <a:spcPts val="0"/>
                        </a:spcBef>
                        <a:spcAft>
                          <a:spcPts val="0"/>
                        </a:spcAft>
                        <a:buNone/>
                      </a:pPr>
                      <a:r>
                        <a:t/>
                      </a:r>
                      <a:endParaRPr b="1" sz="8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rPr b="1" lang="en" sz="2400" u="sng">
                          <a:solidFill>
                            <a:schemeClr val="lt1"/>
                          </a:solidFill>
                          <a:latin typeface="Poetsen One"/>
                          <a:ea typeface="Poetsen One"/>
                          <a:cs typeface="Poetsen One"/>
                          <a:sym typeface="Poetsen One"/>
                        </a:rPr>
                        <a:t>CREDIT REQUIREMENT TOTAL:</a:t>
                      </a:r>
                      <a:r>
                        <a:rPr b="1" lang="en" sz="1900" u="sng">
                          <a:solidFill>
                            <a:schemeClr val="lt1"/>
                          </a:solidFill>
                          <a:latin typeface="Poetsen One"/>
                          <a:ea typeface="Poetsen One"/>
                          <a:cs typeface="Poetsen One"/>
                          <a:sym typeface="Poetsen One"/>
                        </a:rPr>
                        <a:t> </a:t>
                      </a:r>
                      <a:endParaRPr b="1" sz="1900" u="sng">
                        <a:solidFill>
                          <a:schemeClr val="lt1"/>
                        </a:solidFill>
                        <a:latin typeface="Poetsen One"/>
                        <a:ea typeface="Poetsen One"/>
                        <a:cs typeface="Poetsen One"/>
                        <a:sym typeface="Poetsen One"/>
                      </a:endParaRPr>
                    </a:p>
                    <a:p>
                      <a:pPr indent="0" lvl="0" marL="0" rtl="0" algn="ctr">
                        <a:spcBef>
                          <a:spcPts val="0"/>
                        </a:spcBef>
                        <a:spcAft>
                          <a:spcPts val="0"/>
                        </a:spcAft>
                        <a:buNone/>
                      </a:pPr>
                      <a:r>
                        <a:rPr b="1" lang="en" sz="1600">
                          <a:solidFill>
                            <a:schemeClr val="lt1"/>
                          </a:solidFill>
                          <a:latin typeface="Century Gothic"/>
                          <a:ea typeface="Century Gothic"/>
                          <a:cs typeface="Century Gothic"/>
                          <a:sym typeface="Century Gothic"/>
                        </a:rPr>
                        <a:t>20 Credits </a:t>
                      </a:r>
                      <a:endParaRPr b="1" sz="16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rPr b="1" lang="en" sz="1600">
                          <a:solidFill>
                            <a:schemeClr val="lt1"/>
                          </a:solidFill>
                          <a:latin typeface="Century Gothic"/>
                          <a:ea typeface="Century Gothic"/>
                          <a:cs typeface="Century Gothic"/>
                          <a:sym typeface="Century Gothic"/>
                        </a:rPr>
                        <a:t>6 End of Course Exams</a:t>
                      </a:r>
                      <a:endParaRPr b="1" sz="16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b="1" sz="1600">
                        <a:solidFill>
                          <a:schemeClr val="lt1"/>
                        </a:solidFill>
                        <a:latin typeface="Century Gothic"/>
                        <a:ea typeface="Century Gothic"/>
                        <a:cs typeface="Century Gothic"/>
                        <a:sym typeface="Century Gothic"/>
                      </a:endParaRPr>
                    </a:p>
                  </a:txBody>
                  <a:tcPr marT="47625" marB="47625" marR="63500" marL="63500"/>
                </a:tc>
                <a:tc hMerge="1"/>
                <a:tc hMerge="1"/>
                <a:tc hMerge="1"/>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2932"/>
        </a:solidFill>
      </p:bgPr>
    </p:bg>
    <p:spTree>
      <p:nvGrpSpPr>
        <p:cNvPr id="661" name="Shape 661"/>
        <p:cNvGrpSpPr/>
        <p:nvPr/>
      </p:nvGrpSpPr>
      <p:grpSpPr>
        <a:xfrm>
          <a:off x="0" y="0"/>
          <a:ext cx="0" cy="0"/>
          <a:chOff x="0" y="0"/>
          <a:chExt cx="0" cy="0"/>
        </a:xfrm>
      </p:grpSpPr>
      <p:sp>
        <p:nvSpPr>
          <p:cNvPr id="662" name="Google Shape;662;p81"/>
          <p:cNvSpPr txBox="1"/>
          <p:nvPr>
            <p:ph type="title"/>
          </p:nvPr>
        </p:nvSpPr>
        <p:spPr>
          <a:xfrm>
            <a:off x="505200" y="33650"/>
            <a:ext cx="8229600" cy="1056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 sz="5000">
                <a:solidFill>
                  <a:schemeClr val="lt1"/>
                </a:solidFill>
                <a:latin typeface="Poetsen One"/>
                <a:ea typeface="Poetsen One"/>
                <a:cs typeface="Poetsen One"/>
                <a:sym typeface="Poetsen One"/>
              </a:rPr>
              <a:t>CREDIT NOTES</a:t>
            </a:r>
            <a:endParaRPr b="1" sz="5000">
              <a:solidFill>
                <a:schemeClr val="lt1"/>
              </a:solidFill>
              <a:latin typeface="Poetsen One"/>
              <a:ea typeface="Poetsen One"/>
              <a:cs typeface="Poetsen One"/>
              <a:sym typeface="Poetsen One"/>
            </a:endParaRPr>
          </a:p>
          <a:p>
            <a:pPr indent="0" lvl="0" marL="0" rtl="0" algn="ctr">
              <a:spcBef>
                <a:spcPts val="0"/>
              </a:spcBef>
              <a:spcAft>
                <a:spcPts val="0"/>
              </a:spcAft>
              <a:buNone/>
            </a:pPr>
            <a:r>
              <a:rPr b="1" lang="en" sz="1300">
                <a:solidFill>
                  <a:schemeClr val="lt1"/>
                </a:solidFill>
                <a:latin typeface="Calibri"/>
                <a:ea typeface="Calibri"/>
                <a:cs typeface="Calibri"/>
                <a:sym typeface="Calibri"/>
              </a:rPr>
              <a:t>See Course Catalog for additional information</a:t>
            </a:r>
            <a:endParaRPr b="1" sz="1300">
              <a:solidFill>
                <a:schemeClr val="lt1"/>
              </a:solidFill>
              <a:latin typeface="Calibri"/>
              <a:ea typeface="Calibri"/>
              <a:cs typeface="Calibri"/>
              <a:sym typeface="Calibri"/>
            </a:endParaRPr>
          </a:p>
        </p:txBody>
      </p:sp>
      <p:sp>
        <p:nvSpPr>
          <p:cNvPr id="663" name="Google Shape;663;p81"/>
          <p:cNvSpPr txBox="1"/>
          <p:nvPr/>
        </p:nvSpPr>
        <p:spPr>
          <a:xfrm>
            <a:off x="58325" y="1090275"/>
            <a:ext cx="9018300" cy="423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lt1"/>
              </a:buClr>
              <a:buSzPts val="1800"/>
              <a:buFont typeface="Calibri"/>
              <a:buChar char="●"/>
            </a:pPr>
            <a:r>
              <a:rPr b="1" lang="en" sz="1800">
                <a:solidFill>
                  <a:schemeClr val="lt1"/>
                </a:solidFill>
                <a:latin typeface="Calibri"/>
                <a:ea typeface="Calibri"/>
                <a:cs typeface="Calibri"/>
                <a:sym typeface="Calibri"/>
              </a:rPr>
              <a:t>PHYSICAL EDUCATION: </a:t>
            </a:r>
            <a:endParaRPr b="1" sz="1800">
              <a:solidFill>
                <a:schemeClr val="lt1"/>
              </a:solidFill>
              <a:latin typeface="Calibri"/>
              <a:ea typeface="Calibri"/>
              <a:cs typeface="Calibri"/>
              <a:sym typeface="Calibri"/>
            </a:endParaRPr>
          </a:p>
          <a:p>
            <a:pPr indent="-330200" lvl="1" marL="914400" rtl="0" algn="l">
              <a:spcBef>
                <a:spcPts val="0"/>
              </a:spcBef>
              <a:spcAft>
                <a:spcPts val="0"/>
              </a:spcAft>
              <a:buClr>
                <a:schemeClr val="lt1"/>
              </a:buClr>
              <a:buSzPts val="1600"/>
              <a:buFont typeface="Calibri"/>
              <a:buChar char="○"/>
            </a:pPr>
            <a:r>
              <a:rPr lang="en" sz="1600">
                <a:solidFill>
                  <a:schemeClr val="lt1"/>
                </a:solidFill>
                <a:latin typeface="Calibri"/>
                <a:ea typeface="Calibri"/>
                <a:cs typeface="Calibri"/>
                <a:sym typeface="Calibri"/>
              </a:rPr>
              <a:t>A Physical Education (PE) Waiver may be obtained if a student participates in two FULL seasons of a high school interscholastic sport(s), marching band, and/or cheerleading. </a:t>
            </a:r>
            <a:endParaRPr sz="1600">
              <a:solidFill>
                <a:schemeClr val="lt1"/>
              </a:solidFill>
              <a:latin typeface="Calibri"/>
              <a:ea typeface="Calibri"/>
              <a:cs typeface="Calibri"/>
              <a:sym typeface="Calibri"/>
            </a:endParaRPr>
          </a:p>
          <a:p>
            <a:pPr indent="0" lvl="0" marL="0" rtl="0" algn="l">
              <a:spcBef>
                <a:spcPts val="0"/>
              </a:spcBef>
              <a:spcAft>
                <a:spcPts val="0"/>
              </a:spcAft>
              <a:buNone/>
            </a:pPr>
            <a:r>
              <a:t/>
            </a:r>
            <a:endParaRPr sz="10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Char char="●"/>
            </a:pPr>
            <a:r>
              <a:rPr b="1" lang="en" sz="1800">
                <a:solidFill>
                  <a:schemeClr val="lt1"/>
                </a:solidFill>
                <a:latin typeface="Calibri"/>
                <a:ea typeface="Calibri"/>
                <a:cs typeface="Calibri"/>
                <a:sym typeface="Calibri"/>
              </a:rPr>
              <a:t>ELECTIVES:</a:t>
            </a:r>
            <a:r>
              <a:rPr lang="en"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a:p>
            <a:pPr indent="-330200" lvl="1" marL="914400" rtl="0" algn="l">
              <a:spcBef>
                <a:spcPts val="0"/>
              </a:spcBef>
              <a:spcAft>
                <a:spcPts val="0"/>
              </a:spcAft>
              <a:buClr>
                <a:schemeClr val="lt1"/>
              </a:buClr>
              <a:buSzPts val="1600"/>
              <a:buFont typeface="Calibri"/>
              <a:buChar char="○"/>
            </a:pPr>
            <a:r>
              <a:rPr lang="en" sz="1600">
                <a:solidFill>
                  <a:schemeClr val="lt1"/>
                </a:solidFill>
                <a:latin typeface="Calibri"/>
                <a:ea typeface="Calibri"/>
                <a:cs typeface="Calibri"/>
                <a:sym typeface="Calibri"/>
              </a:rPr>
              <a:t>Any combination of world language, fine arts, business, career-technical education, technology, agricultural education courses. Electives also include English, math, science, or social studies courses which are not otherwise required.</a:t>
            </a:r>
            <a:endParaRPr sz="1600">
              <a:solidFill>
                <a:schemeClr val="lt1"/>
              </a:solidFill>
              <a:latin typeface="Calibri"/>
              <a:ea typeface="Calibri"/>
              <a:cs typeface="Calibri"/>
              <a:sym typeface="Calibri"/>
            </a:endParaRPr>
          </a:p>
          <a:p>
            <a:pPr indent="-342900" lvl="1" marL="914400" rtl="0" algn="l">
              <a:spcBef>
                <a:spcPts val="0"/>
              </a:spcBef>
              <a:spcAft>
                <a:spcPts val="0"/>
              </a:spcAft>
              <a:buClr>
                <a:schemeClr val="lt1"/>
              </a:buClr>
              <a:buSzPts val="1800"/>
              <a:buFont typeface="Calibri"/>
              <a:buChar char="○"/>
            </a:pPr>
            <a:r>
              <a:rPr lang="en" sz="1600">
                <a:solidFill>
                  <a:schemeClr val="lt1"/>
                </a:solidFill>
                <a:latin typeface="Calibri"/>
                <a:ea typeface="Calibri"/>
                <a:cs typeface="Calibri"/>
                <a:sym typeface="Calibri"/>
              </a:rPr>
              <a:t>Students must earn at least .5 credit in Financial Literacy and 1 credit in Fine Arts </a:t>
            </a:r>
            <a:r>
              <a:rPr lang="en" sz="1800">
                <a:solidFill>
                  <a:schemeClr val="lt1"/>
                </a:solidFill>
                <a:latin typeface="Calibri"/>
                <a:ea typeface="Calibri"/>
                <a:cs typeface="Calibri"/>
                <a:sym typeface="Calibri"/>
              </a:rPr>
              <a:t>(</a:t>
            </a:r>
            <a:r>
              <a:rPr i="1" lang="en" sz="1200">
                <a:solidFill>
                  <a:schemeClr val="lt1"/>
                </a:solidFill>
              </a:rPr>
              <a:t>Fine arts may not be required for students in some career-tech programs)</a:t>
            </a:r>
            <a:endParaRPr i="1" sz="1200">
              <a:solidFill>
                <a:schemeClr val="lt1"/>
              </a:solidFill>
            </a:endParaRPr>
          </a:p>
          <a:p>
            <a:pPr indent="0" lvl="0" marL="914400" rtl="0" algn="l">
              <a:spcBef>
                <a:spcPts val="0"/>
              </a:spcBef>
              <a:spcAft>
                <a:spcPts val="0"/>
              </a:spcAft>
              <a:buNone/>
            </a:pPr>
            <a:r>
              <a:t/>
            </a:r>
            <a:endParaRPr i="1" sz="1200">
              <a:solidFill>
                <a:schemeClr val="lt1"/>
              </a:solidFill>
            </a:endParaRPr>
          </a:p>
          <a:p>
            <a:pPr indent="-342900" lvl="0" marL="457200" rtl="0" algn="l">
              <a:spcBef>
                <a:spcPts val="0"/>
              </a:spcBef>
              <a:spcAft>
                <a:spcPts val="0"/>
              </a:spcAft>
              <a:buClr>
                <a:schemeClr val="lt1"/>
              </a:buClr>
              <a:buSzPts val="1800"/>
              <a:buFont typeface="Calibri"/>
              <a:buChar char="●"/>
            </a:pPr>
            <a:r>
              <a:rPr b="1" lang="en" sz="1800">
                <a:solidFill>
                  <a:schemeClr val="lt1"/>
                </a:solidFill>
                <a:latin typeface="Calibri"/>
                <a:ea typeface="Calibri"/>
                <a:cs typeface="Calibri"/>
                <a:sym typeface="Calibri"/>
              </a:rPr>
              <a:t>TESTING: </a:t>
            </a:r>
            <a:endParaRPr b="1" sz="1800">
              <a:solidFill>
                <a:schemeClr val="lt1"/>
              </a:solidFill>
              <a:latin typeface="Calibri"/>
              <a:ea typeface="Calibri"/>
              <a:cs typeface="Calibri"/>
              <a:sym typeface="Calibri"/>
            </a:endParaRPr>
          </a:p>
          <a:p>
            <a:pPr indent="-330200" lvl="1" marL="914400" rtl="0" algn="l">
              <a:spcBef>
                <a:spcPts val="0"/>
              </a:spcBef>
              <a:spcAft>
                <a:spcPts val="0"/>
              </a:spcAft>
              <a:buClr>
                <a:schemeClr val="lt1"/>
              </a:buClr>
              <a:buSzPts val="1600"/>
              <a:buFont typeface="Calibri"/>
              <a:buChar char="○"/>
            </a:pPr>
            <a:r>
              <a:rPr lang="en" sz="1600">
                <a:solidFill>
                  <a:schemeClr val="lt1"/>
                </a:solidFill>
                <a:latin typeface="Calibri"/>
                <a:ea typeface="Calibri"/>
                <a:cs typeface="Calibri"/>
                <a:sym typeface="Calibri"/>
              </a:rPr>
              <a:t>All 6 End of Course (EOC) Exams are required to be taken by all students regardless of desired pathway. </a:t>
            </a:r>
            <a:endParaRPr sz="1600">
              <a:solidFill>
                <a:schemeClr val="lt1"/>
              </a:solidFill>
              <a:latin typeface="Calibri"/>
              <a:ea typeface="Calibri"/>
              <a:cs typeface="Calibri"/>
              <a:sym typeface="Calibri"/>
            </a:endParaRPr>
          </a:p>
          <a:p>
            <a:pPr indent="0" lvl="0" marL="0" rtl="0" algn="l">
              <a:spcBef>
                <a:spcPts val="0"/>
              </a:spcBef>
              <a:spcAft>
                <a:spcPts val="0"/>
              </a:spcAft>
              <a:buNone/>
            </a:pPr>
            <a:r>
              <a:t/>
            </a:r>
            <a:endParaRPr sz="1100">
              <a:solidFill>
                <a:schemeClr val="lt1"/>
              </a:solidFill>
              <a:latin typeface="Calibri"/>
              <a:ea typeface="Calibri"/>
              <a:cs typeface="Calibri"/>
              <a:sym typeface="Calibri"/>
            </a:endParaRPr>
          </a:p>
          <a:p>
            <a:pPr indent="0" lvl="0" marL="0" rtl="0" algn="ctr">
              <a:spcBef>
                <a:spcPts val="0"/>
              </a:spcBef>
              <a:spcAft>
                <a:spcPts val="0"/>
              </a:spcAft>
              <a:buNone/>
            </a:pPr>
            <a:r>
              <a:rPr b="1" lang="en" sz="1300" u="sng">
                <a:solidFill>
                  <a:srgbClr val="CCCCCC"/>
                </a:solidFill>
                <a:latin typeface="Calibri"/>
                <a:ea typeface="Calibri"/>
                <a:cs typeface="Calibri"/>
                <a:sym typeface="Calibri"/>
                <a:hlinkClick r:id="rId3">
                  <a:extLst>
                    <a:ext uri="{A12FA001-AC4F-418D-AE19-62706E023703}">
                      <ahyp:hlinkClr val="tx"/>
                    </a:ext>
                  </a:extLst>
                </a:hlinkClick>
              </a:rPr>
              <a:t>Ohio Department of Education &amp; Workforce - Graduation Requirements 2023 &amp; Beyond</a:t>
            </a:r>
            <a:endParaRPr b="1" sz="1300" u="sng">
              <a:solidFill>
                <a:srgbClr val="CCCCCC"/>
              </a:solidFill>
              <a:latin typeface="Calibri"/>
              <a:ea typeface="Calibri"/>
              <a:cs typeface="Calibri"/>
              <a:sym typeface="Calibri"/>
            </a:endParaRPr>
          </a:p>
          <a:p>
            <a:pPr indent="0" lvl="0" marL="0" rtl="0" algn="ctr">
              <a:spcBef>
                <a:spcPts val="0"/>
              </a:spcBef>
              <a:spcAft>
                <a:spcPts val="0"/>
              </a:spcAft>
              <a:buNone/>
            </a:pPr>
            <a:r>
              <a:t/>
            </a:r>
            <a:endParaRPr b="1" sz="2100">
              <a:solidFill>
                <a:srgbClr val="333333"/>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2932"/>
        </a:solidFill>
      </p:bgPr>
    </p:bg>
    <p:spTree>
      <p:nvGrpSpPr>
        <p:cNvPr id="668" name="Shape 668"/>
        <p:cNvGrpSpPr/>
        <p:nvPr/>
      </p:nvGrpSpPr>
      <p:grpSpPr>
        <a:xfrm>
          <a:off x="0" y="0"/>
          <a:ext cx="0" cy="0"/>
          <a:chOff x="0" y="0"/>
          <a:chExt cx="0" cy="0"/>
        </a:xfrm>
      </p:grpSpPr>
      <p:sp>
        <p:nvSpPr>
          <p:cNvPr id="669" name="Google Shape;669;p82"/>
          <p:cNvSpPr txBox="1"/>
          <p:nvPr>
            <p:ph type="title"/>
          </p:nvPr>
        </p:nvSpPr>
        <p:spPr>
          <a:xfrm>
            <a:off x="457200" y="129550"/>
            <a:ext cx="8229600" cy="1115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00"/>
              </a:buClr>
              <a:buSzPts val="4800"/>
              <a:buFont typeface="Bookman Old Style"/>
              <a:buNone/>
            </a:pPr>
            <a:r>
              <a:rPr b="1" lang="en" sz="5000">
                <a:solidFill>
                  <a:schemeClr val="lt1"/>
                </a:solidFill>
                <a:latin typeface="Bad Script"/>
                <a:ea typeface="Bad Script"/>
                <a:cs typeface="Bad Script"/>
                <a:sym typeface="Bad Script"/>
              </a:rPr>
              <a:t>COMMUNITY SERVICE</a:t>
            </a:r>
            <a:endParaRPr b="1" sz="5000">
              <a:solidFill>
                <a:schemeClr val="lt1"/>
              </a:solidFill>
              <a:latin typeface="Bad Script"/>
              <a:ea typeface="Bad Script"/>
              <a:cs typeface="Bad Script"/>
              <a:sym typeface="Bad Script"/>
            </a:endParaRPr>
          </a:p>
        </p:txBody>
      </p:sp>
      <p:sp>
        <p:nvSpPr>
          <p:cNvPr id="670" name="Google Shape;670;p82"/>
          <p:cNvSpPr txBox="1"/>
          <p:nvPr>
            <p:ph idx="1" type="body"/>
          </p:nvPr>
        </p:nvSpPr>
        <p:spPr>
          <a:xfrm>
            <a:off x="382325" y="1315613"/>
            <a:ext cx="5094300" cy="3119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2900" u="none" cap="none" strike="noStrike">
                <a:solidFill>
                  <a:schemeClr val="lt1"/>
                </a:solidFill>
                <a:latin typeface="Calibri"/>
                <a:ea typeface="Calibri"/>
                <a:cs typeface="Calibri"/>
                <a:sym typeface="Calibri"/>
              </a:rPr>
              <a:t>Graduation </a:t>
            </a:r>
            <a:r>
              <a:rPr b="1" lang="en" sz="2900">
                <a:solidFill>
                  <a:schemeClr val="lt1"/>
                </a:solidFill>
                <a:latin typeface="Calibri"/>
                <a:ea typeface="Calibri"/>
                <a:cs typeface="Calibri"/>
                <a:sym typeface="Calibri"/>
              </a:rPr>
              <a:t>R</a:t>
            </a:r>
            <a:r>
              <a:rPr b="1" i="0" lang="en" sz="2900" u="none" cap="none" strike="noStrike">
                <a:solidFill>
                  <a:schemeClr val="lt1"/>
                </a:solidFill>
                <a:latin typeface="Calibri"/>
                <a:ea typeface="Calibri"/>
                <a:cs typeface="Calibri"/>
                <a:sym typeface="Calibri"/>
              </a:rPr>
              <a:t>equirement </a:t>
            </a:r>
            <a:endParaRPr b="1" sz="2900">
              <a:solidFill>
                <a:schemeClr val="lt1"/>
              </a:solidFill>
              <a:latin typeface="Calibri"/>
              <a:ea typeface="Calibri"/>
              <a:cs typeface="Calibri"/>
              <a:sym typeface="Calibri"/>
            </a:endParaRPr>
          </a:p>
          <a:p>
            <a:pPr indent="0" lvl="0" marL="0" marR="0" rtl="0" algn="ctr">
              <a:spcBef>
                <a:spcPts val="0"/>
              </a:spcBef>
              <a:spcAft>
                <a:spcPts val="0"/>
              </a:spcAft>
              <a:buNone/>
            </a:pPr>
            <a:r>
              <a:rPr b="1" lang="en" sz="2900">
                <a:solidFill>
                  <a:schemeClr val="lt1"/>
                </a:solidFill>
                <a:latin typeface="Calibri"/>
                <a:ea typeface="Calibri"/>
                <a:cs typeface="Calibri"/>
                <a:sym typeface="Calibri"/>
              </a:rPr>
              <a:t>32 </a:t>
            </a:r>
            <a:r>
              <a:rPr b="1" i="0" lang="en" sz="2900" u="none" cap="none" strike="noStrike">
                <a:solidFill>
                  <a:schemeClr val="lt1"/>
                </a:solidFill>
                <a:latin typeface="Calibri"/>
                <a:ea typeface="Calibri"/>
                <a:cs typeface="Calibri"/>
                <a:sym typeface="Calibri"/>
              </a:rPr>
              <a:t>Hours of Service</a:t>
            </a:r>
            <a:endParaRPr b="1" i="0" sz="2900" u="none" cap="none" strike="noStrike">
              <a:solidFill>
                <a:schemeClr val="lt1"/>
              </a:solidFill>
              <a:latin typeface="Calibri"/>
              <a:ea typeface="Calibri"/>
              <a:cs typeface="Calibri"/>
              <a:sym typeface="Calibri"/>
            </a:endParaRPr>
          </a:p>
          <a:p>
            <a:pPr indent="0" lvl="0" marL="342900" marR="0" rtl="0" algn="ctr">
              <a:spcBef>
                <a:spcPts val="0"/>
              </a:spcBef>
              <a:spcAft>
                <a:spcPts val="0"/>
              </a:spcAft>
              <a:buNone/>
            </a:pPr>
            <a:r>
              <a:t/>
            </a:r>
            <a:endParaRPr b="1" sz="1500">
              <a:solidFill>
                <a:schemeClr val="lt1"/>
              </a:solidFill>
              <a:latin typeface="Calibri"/>
              <a:ea typeface="Calibri"/>
              <a:cs typeface="Calibri"/>
              <a:sym typeface="Calibri"/>
            </a:endParaRPr>
          </a:p>
          <a:p>
            <a:pPr indent="0" lvl="0" marL="0" marR="0" rtl="0" algn="ctr">
              <a:lnSpc>
                <a:spcPct val="115000"/>
              </a:lnSpc>
              <a:spcBef>
                <a:spcPts val="560"/>
              </a:spcBef>
              <a:spcAft>
                <a:spcPts val="0"/>
              </a:spcAft>
              <a:buNone/>
            </a:pPr>
            <a:r>
              <a:rPr i="1" lang="en" sz="1800">
                <a:solidFill>
                  <a:schemeClr val="lt1"/>
                </a:solidFill>
                <a:latin typeface="Calibri"/>
                <a:ea typeface="Calibri"/>
                <a:cs typeface="Calibri"/>
                <a:sym typeface="Calibri"/>
              </a:rPr>
              <a:t>* 8 hours per year that the student is enrolled in Wellington.</a:t>
            </a:r>
            <a:endParaRPr i="1" sz="1800">
              <a:solidFill>
                <a:schemeClr val="lt1"/>
              </a:solidFill>
              <a:latin typeface="Calibri"/>
              <a:ea typeface="Calibri"/>
              <a:cs typeface="Calibri"/>
              <a:sym typeface="Calibri"/>
            </a:endParaRPr>
          </a:p>
          <a:p>
            <a:pPr indent="0" lvl="0" marL="0" marR="0" rtl="0" algn="ctr">
              <a:lnSpc>
                <a:spcPct val="115000"/>
              </a:lnSpc>
              <a:spcBef>
                <a:spcPts val="560"/>
              </a:spcBef>
              <a:spcAft>
                <a:spcPts val="0"/>
              </a:spcAft>
              <a:buNone/>
            </a:pPr>
            <a:r>
              <a:t/>
            </a:r>
            <a:endParaRPr sz="1000">
              <a:solidFill>
                <a:schemeClr val="lt1"/>
              </a:solidFill>
              <a:latin typeface="Calibri"/>
              <a:ea typeface="Calibri"/>
              <a:cs typeface="Calibri"/>
              <a:sym typeface="Calibri"/>
            </a:endParaRPr>
          </a:p>
          <a:p>
            <a:pPr indent="0" lvl="0" marL="0" marR="0" rtl="0" algn="ctr">
              <a:lnSpc>
                <a:spcPct val="115000"/>
              </a:lnSpc>
              <a:spcBef>
                <a:spcPts val="560"/>
              </a:spcBef>
              <a:spcAft>
                <a:spcPts val="0"/>
              </a:spcAft>
              <a:buNone/>
            </a:pPr>
            <a:r>
              <a:rPr i="1" lang="en" sz="1800">
                <a:solidFill>
                  <a:schemeClr val="lt1"/>
                </a:solidFill>
                <a:latin typeface="Calibri"/>
                <a:ea typeface="Calibri"/>
                <a:cs typeface="Calibri"/>
                <a:sym typeface="Calibri"/>
              </a:rPr>
              <a:t>* Service hours must be entered into SchooLinks in order to be </a:t>
            </a:r>
            <a:r>
              <a:rPr i="1" lang="en" sz="1800" u="sng">
                <a:solidFill>
                  <a:schemeClr val="lt1"/>
                </a:solidFill>
                <a:latin typeface="Calibri"/>
                <a:ea typeface="Calibri"/>
                <a:cs typeface="Calibri"/>
                <a:sym typeface="Calibri"/>
              </a:rPr>
              <a:t>verified</a:t>
            </a:r>
            <a:r>
              <a:rPr i="1" lang="en" sz="1800">
                <a:solidFill>
                  <a:schemeClr val="lt1"/>
                </a:solidFill>
                <a:latin typeface="Calibri"/>
                <a:ea typeface="Calibri"/>
                <a:cs typeface="Calibri"/>
                <a:sym typeface="Calibri"/>
              </a:rPr>
              <a:t> &amp; </a:t>
            </a:r>
            <a:r>
              <a:rPr i="1" lang="en" sz="1800" u="sng">
                <a:solidFill>
                  <a:schemeClr val="lt1"/>
                </a:solidFill>
                <a:latin typeface="Calibri"/>
                <a:ea typeface="Calibri"/>
                <a:cs typeface="Calibri"/>
                <a:sym typeface="Calibri"/>
              </a:rPr>
              <a:t>approved</a:t>
            </a:r>
            <a:r>
              <a:rPr i="1" lang="en" sz="1800">
                <a:solidFill>
                  <a:schemeClr val="lt1"/>
                </a:solidFill>
                <a:latin typeface="Calibri"/>
                <a:ea typeface="Calibri"/>
                <a:cs typeface="Calibri"/>
                <a:sym typeface="Calibri"/>
              </a:rPr>
              <a:t> by the school counselor and/or administration (Beginning 25-26).</a:t>
            </a:r>
            <a:r>
              <a:rPr lang="en" sz="1800">
                <a:solidFill>
                  <a:schemeClr val="lt1"/>
                </a:solidFill>
                <a:latin typeface="Calibri"/>
                <a:ea typeface="Calibri"/>
                <a:cs typeface="Calibri"/>
                <a:sym typeface="Calibri"/>
              </a:rPr>
              <a:t> </a:t>
            </a:r>
            <a:endParaRPr i="0" sz="1800" u="none" cap="none" strike="noStrike">
              <a:solidFill>
                <a:srgbClr val="FFFF00"/>
              </a:solidFill>
              <a:latin typeface="Calibri"/>
              <a:ea typeface="Calibri"/>
              <a:cs typeface="Calibri"/>
              <a:sym typeface="Calibri"/>
            </a:endParaRPr>
          </a:p>
        </p:txBody>
      </p:sp>
      <p:pic>
        <p:nvPicPr>
          <p:cNvPr descr="images.jpg" id="671" name="Google Shape;671;p82"/>
          <p:cNvPicPr preferRelativeResize="0"/>
          <p:nvPr>
            <p:ph idx="2" type="body"/>
          </p:nvPr>
        </p:nvPicPr>
        <p:blipFill rotWithShape="1">
          <a:blip r:embed="rId3">
            <a:alphaModFix/>
          </a:blip>
          <a:srcRect b="0" l="5380" r="5389" t="0"/>
          <a:stretch/>
        </p:blipFill>
        <p:spPr>
          <a:xfrm>
            <a:off x="5720900" y="1380638"/>
            <a:ext cx="3153900" cy="2650800"/>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2932"/>
        </a:solidFill>
      </p:bgPr>
    </p:bg>
    <p:spTree>
      <p:nvGrpSpPr>
        <p:cNvPr id="675" name="Shape 675"/>
        <p:cNvGrpSpPr/>
        <p:nvPr/>
      </p:nvGrpSpPr>
      <p:grpSpPr>
        <a:xfrm>
          <a:off x="0" y="0"/>
          <a:ext cx="0" cy="0"/>
          <a:chOff x="0" y="0"/>
          <a:chExt cx="0" cy="0"/>
        </a:xfrm>
      </p:grpSpPr>
      <p:sp>
        <p:nvSpPr>
          <p:cNvPr id="676" name="Google Shape;676;p83"/>
          <p:cNvSpPr txBox="1"/>
          <p:nvPr>
            <p:ph type="title"/>
          </p:nvPr>
        </p:nvSpPr>
        <p:spPr>
          <a:xfrm>
            <a:off x="270900" y="94225"/>
            <a:ext cx="8480100" cy="1665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FF00"/>
              </a:buClr>
              <a:buSzPts val="4800"/>
              <a:buFont typeface="Bookman Old Style"/>
              <a:buNone/>
            </a:pPr>
            <a:r>
              <a:rPr b="1" lang="en" sz="4500">
                <a:solidFill>
                  <a:schemeClr val="lt1"/>
                </a:solidFill>
                <a:latin typeface="Bad Script"/>
                <a:ea typeface="Bad Script"/>
                <a:cs typeface="Bad Script"/>
                <a:sym typeface="Bad Script"/>
              </a:rPr>
              <a:t>DEMONSTRATING COMPETENCY</a:t>
            </a:r>
            <a:endParaRPr b="1" sz="4500">
              <a:latin typeface="Bad Script"/>
              <a:ea typeface="Bad Script"/>
              <a:cs typeface="Bad Script"/>
              <a:sym typeface="Bad Script"/>
            </a:endParaRPr>
          </a:p>
        </p:txBody>
      </p:sp>
      <p:sp>
        <p:nvSpPr>
          <p:cNvPr id="677" name="Google Shape;677;p83"/>
          <p:cNvSpPr txBox="1"/>
          <p:nvPr>
            <p:ph idx="1" type="body"/>
          </p:nvPr>
        </p:nvSpPr>
        <p:spPr>
          <a:xfrm>
            <a:off x="1390550" y="2435822"/>
            <a:ext cx="2902200" cy="3381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3220"/>
              <a:buNone/>
            </a:pPr>
            <a:r>
              <a:t/>
            </a:r>
            <a:endParaRPr b="1"/>
          </a:p>
          <a:p>
            <a:pPr indent="0" lvl="0" marL="0" rtl="0" algn="l">
              <a:lnSpc>
                <a:spcPct val="100000"/>
              </a:lnSpc>
              <a:spcBef>
                <a:spcPts val="1160"/>
              </a:spcBef>
              <a:spcAft>
                <a:spcPts val="0"/>
              </a:spcAft>
              <a:buSzPts val="3220"/>
              <a:buNone/>
            </a:pPr>
            <a:r>
              <a:rPr b="1" lang="en" sz="2500">
                <a:solidFill>
                  <a:schemeClr val="lt1"/>
                </a:solidFill>
                <a:latin typeface="Calibri"/>
                <a:ea typeface="Calibri"/>
                <a:cs typeface="Calibri"/>
                <a:sym typeface="Calibri"/>
              </a:rPr>
              <a:t>Algebra 1</a:t>
            </a:r>
            <a:endParaRPr b="1" sz="2500">
              <a:solidFill>
                <a:schemeClr val="lt1"/>
              </a:solidFill>
              <a:latin typeface="Calibri"/>
              <a:ea typeface="Calibri"/>
              <a:cs typeface="Calibri"/>
              <a:sym typeface="Calibri"/>
            </a:endParaRPr>
          </a:p>
        </p:txBody>
      </p:sp>
      <p:sp>
        <p:nvSpPr>
          <p:cNvPr id="678" name="Google Shape;678;p83"/>
          <p:cNvSpPr txBox="1"/>
          <p:nvPr>
            <p:ph idx="4" type="body"/>
          </p:nvPr>
        </p:nvSpPr>
        <p:spPr>
          <a:xfrm>
            <a:off x="4850175" y="2053350"/>
            <a:ext cx="3795900" cy="2083200"/>
          </a:xfrm>
          <a:prstGeom prst="rect">
            <a:avLst/>
          </a:prstGeom>
          <a:noFill/>
          <a:ln>
            <a:noFill/>
          </a:ln>
        </p:spPr>
        <p:txBody>
          <a:bodyPr anchorCtr="0" anchor="t" bIns="45700" lIns="91425" spcFirstLastPara="1" rIns="91425" wrap="square" tIns="45700">
            <a:noAutofit/>
          </a:bodyPr>
          <a:lstStyle/>
          <a:p>
            <a:pPr indent="-269240" lvl="0" marL="285750" rtl="0" algn="l">
              <a:lnSpc>
                <a:spcPct val="100000"/>
              </a:lnSpc>
              <a:spcBef>
                <a:spcPts val="0"/>
              </a:spcBef>
              <a:spcAft>
                <a:spcPts val="0"/>
              </a:spcAft>
              <a:buClr>
                <a:schemeClr val="lt1"/>
              </a:buClr>
              <a:buSzPts val="2500"/>
              <a:buFont typeface="Calibri"/>
              <a:buChar char="❑"/>
            </a:pPr>
            <a:r>
              <a:rPr lang="en" sz="2500">
                <a:solidFill>
                  <a:schemeClr val="lt1"/>
                </a:solidFill>
                <a:latin typeface="Calibri"/>
                <a:ea typeface="Calibri"/>
                <a:cs typeface="Calibri"/>
                <a:sym typeface="Calibri"/>
              </a:rPr>
              <a:t>Biology</a:t>
            </a:r>
            <a:endParaRPr sz="2500">
              <a:solidFill>
                <a:schemeClr val="lt1"/>
              </a:solidFill>
              <a:latin typeface="Calibri"/>
              <a:ea typeface="Calibri"/>
              <a:cs typeface="Calibri"/>
              <a:sym typeface="Calibri"/>
            </a:endParaRPr>
          </a:p>
          <a:p>
            <a:pPr indent="0" lvl="0" marL="457200" rtl="0" algn="l">
              <a:lnSpc>
                <a:spcPct val="100000"/>
              </a:lnSpc>
              <a:spcBef>
                <a:spcPts val="0"/>
              </a:spcBef>
              <a:spcAft>
                <a:spcPts val="0"/>
              </a:spcAft>
              <a:buNone/>
            </a:pPr>
            <a:r>
              <a:t/>
            </a:r>
            <a:endParaRPr sz="2500">
              <a:solidFill>
                <a:schemeClr val="lt1"/>
              </a:solidFill>
              <a:latin typeface="Calibri"/>
              <a:ea typeface="Calibri"/>
              <a:cs typeface="Calibri"/>
              <a:sym typeface="Calibri"/>
            </a:endParaRPr>
          </a:p>
          <a:p>
            <a:pPr indent="-269240" lvl="0" marL="285750" rtl="0" algn="l">
              <a:lnSpc>
                <a:spcPct val="100000"/>
              </a:lnSpc>
              <a:spcBef>
                <a:spcPts val="0"/>
              </a:spcBef>
              <a:spcAft>
                <a:spcPts val="0"/>
              </a:spcAft>
              <a:buClr>
                <a:schemeClr val="lt1"/>
              </a:buClr>
              <a:buSzPts val="2500"/>
              <a:buFont typeface="Calibri"/>
              <a:buChar char="❑"/>
            </a:pPr>
            <a:r>
              <a:rPr lang="en" sz="2500">
                <a:solidFill>
                  <a:schemeClr val="lt1"/>
                </a:solidFill>
                <a:latin typeface="Calibri"/>
                <a:ea typeface="Calibri"/>
                <a:cs typeface="Calibri"/>
                <a:sym typeface="Calibri"/>
              </a:rPr>
              <a:t>American History </a:t>
            </a:r>
            <a:endParaRPr sz="2500">
              <a:solidFill>
                <a:schemeClr val="lt1"/>
              </a:solidFill>
              <a:latin typeface="Calibri"/>
              <a:ea typeface="Calibri"/>
              <a:cs typeface="Calibri"/>
              <a:sym typeface="Calibri"/>
            </a:endParaRPr>
          </a:p>
          <a:p>
            <a:pPr indent="0" lvl="0" marL="457200" rtl="0" algn="l">
              <a:lnSpc>
                <a:spcPct val="100000"/>
              </a:lnSpc>
              <a:spcBef>
                <a:spcPts val="0"/>
              </a:spcBef>
              <a:spcAft>
                <a:spcPts val="0"/>
              </a:spcAft>
              <a:buNone/>
            </a:pPr>
            <a:r>
              <a:t/>
            </a:r>
            <a:endParaRPr sz="2500">
              <a:solidFill>
                <a:schemeClr val="lt1"/>
              </a:solidFill>
              <a:latin typeface="Calibri"/>
              <a:ea typeface="Calibri"/>
              <a:cs typeface="Calibri"/>
              <a:sym typeface="Calibri"/>
            </a:endParaRPr>
          </a:p>
          <a:p>
            <a:pPr indent="-269240" lvl="0" marL="285750" rtl="0" algn="l">
              <a:lnSpc>
                <a:spcPct val="100000"/>
              </a:lnSpc>
              <a:spcBef>
                <a:spcPts val="0"/>
              </a:spcBef>
              <a:spcAft>
                <a:spcPts val="0"/>
              </a:spcAft>
              <a:buClr>
                <a:schemeClr val="lt1"/>
              </a:buClr>
              <a:buSzPts val="2500"/>
              <a:buFont typeface="Calibri"/>
              <a:buChar char="❑"/>
            </a:pPr>
            <a:r>
              <a:rPr lang="en" sz="2500">
                <a:solidFill>
                  <a:schemeClr val="lt1"/>
                </a:solidFill>
                <a:latin typeface="Calibri"/>
                <a:ea typeface="Calibri"/>
                <a:cs typeface="Calibri"/>
                <a:sym typeface="Calibri"/>
              </a:rPr>
              <a:t>American Government </a:t>
            </a:r>
            <a:endParaRPr sz="2500">
              <a:solidFill>
                <a:schemeClr val="lt1"/>
              </a:solidFill>
              <a:latin typeface="Calibri"/>
              <a:ea typeface="Calibri"/>
              <a:cs typeface="Calibri"/>
              <a:sym typeface="Calibri"/>
            </a:endParaRPr>
          </a:p>
          <a:p>
            <a:pPr indent="0" lvl="0" marL="457200" rtl="0" algn="l">
              <a:lnSpc>
                <a:spcPct val="100000"/>
              </a:lnSpc>
              <a:spcBef>
                <a:spcPts val="0"/>
              </a:spcBef>
              <a:spcAft>
                <a:spcPts val="0"/>
              </a:spcAft>
              <a:buNone/>
            </a:pPr>
            <a:r>
              <a:t/>
            </a:r>
            <a:endParaRPr sz="2500">
              <a:solidFill>
                <a:schemeClr val="lt1"/>
              </a:solidFill>
              <a:latin typeface="Calibri"/>
              <a:ea typeface="Calibri"/>
              <a:cs typeface="Calibri"/>
              <a:sym typeface="Calibri"/>
            </a:endParaRPr>
          </a:p>
          <a:p>
            <a:pPr indent="-269240" lvl="0" marL="285750" rtl="0" algn="l">
              <a:lnSpc>
                <a:spcPct val="100000"/>
              </a:lnSpc>
              <a:spcBef>
                <a:spcPts val="0"/>
              </a:spcBef>
              <a:spcAft>
                <a:spcPts val="0"/>
              </a:spcAft>
              <a:buClr>
                <a:schemeClr val="lt1"/>
              </a:buClr>
              <a:buSzPts val="2500"/>
              <a:buFont typeface="Calibri"/>
              <a:buChar char="❑"/>
            </a:pPr>
            <a:r>
              <a:rPr lang="en" sz="2500">
                <a:solidFill>
                  <a:schemeClr val="lt1"/>
                </a:solidFill>
                <a:latin typeface="Calibri"/>
                <a:ea typeface="Calibri"/>
                <a:cs typeface="Calibri"/>
                <a:sym typeface="Calibri"/>
              </a:rPr>
              <a:t>Geometry</a:t>
            </a:r>
            <a:endParaRPr sz="2500">
              <a:solidFill>
                <a:schemeClr val="lt1"/>
              </a:solidFill>
              <a:latin typeface="Calibri"/>
              <a:ea typeface="Calibri"/>
              <a:cs typeface="Calibri"/>
              <a:sym typeface="Calibri"/>
            </a:endParaRPr>
          </a:p>
          <a:p>
            <a:pPr indent="-110490" lvl="0" marL="285750" rtl="0" algn="l">
              <a:lnSpc>
                <a:spcPct val="90000"/>
              </a:lnSpc>
              <a:spcBef>
                <a:spcPts val="1080"/>
              </a:spcBef>
              <a:spcAft>
                <a:spcPts val="0"/>
              </a:spcAft>
              <a:buSzPts val="2760"/>
              <a:buNone/>
            </a:pPr>
            <a:r>
              <a:t/>
            </a:r>
            <a:endParaRPr sz="2500">
              <a:latin typeface="Calibri"/>
              <a:ea typeface="Calibri"/>
              <a:cs typeface="Calibri"/>
              <a:sym typeface="Calibri"/>
            </a:endParaRPr>
          </a:p>
        </p:txBody>
      </p:sp>
      <p:pic>
        <p:nvPicPr>
          <p:cNvPr id="679" name="Google Shape;679;p83"/>
          <p:cNvPicPr preferRelativeResize="0"/>
          <p:nvPr/>
        </p:nvPicPr>
        <p:blipFill rotWithShape="1">
          <a:blip r:embed="rId3">
            <a:alphaModFix/>
          </a:blip>
          <a:srcRect b="0" l="0" r="0" t="0"/>
          <a:stretch/>
        </p:blipFill>
        <p:spPr>
          <a:xfrm>
            <a:off x="816975" y="2374514"/>
            <a:ext cx="492525" cy="460561"/>
          </a:xfrm>
          <a:prstGeom prst="rect">
            <a:avLst/>
          </a:prstGeom>
          <a:noFill/>
          <a:ln>
            <a:noFill/>
          </a:ln>
        </p:spPr>
      </p:pic>
      <p:pic>
        <p:nvPicPr>
          <p:cNvPr id="680" name="Google Shape;680;p83"/>
          <p:cNvPicPr preferRelativeResize="0"/>
          <p:nvPr/>
        </p:nvPicPr>
        <p:blipFill rotWithShape="1">
          <a:blip r:embed="rId3">
            <a:alphaModFix/>
          </a:blip>
          <a:srcRect b="0" l="0" r="0" t="0"/>
          <a:stretch/>
        </p:blipFill>
        <p:spPr>
          <a:xfrm>
            <a:off x="816975" y="3190294"/>
            <a:ext cx="492525" cy="460575"/>
          </a:xfrm>
          <a:prstGeom prst="rect">
            <a:avLst/>
          </a:prstGeom>
          <a:noFill/>
          <a:ln>
            <a:noFill/>
          </a:ln>
        </p:spPr>
      </p:pic>
      <p:sp>
        <p:nvSpPr>
          <p:cNvPr id="681" name="Google Shape;681;p83"/>
          <p:cNvSpPr txBox="1"/>
          <p:nvPr/>
        </p:nvSpPr>
        <p:spPr>
          <a:xfrm>
            <a:off x="1390538" y="3276244"/>
            <a:ext cx="3378600" cy="2886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3220"/>
              <a:buFont typeface="Arial"/>
              <a:buNone/>
            </a:pPr>
            <a:r>
              <a:t/>
            </a:r>
            <a:endParaRPr b="1" i="0" sz="2800" u="none" cap="none" strike="noStrike">
              <a:solidFill>
                <a:schemeClr val="accent1"/>
              </a:solidFill>
              <a:latin typeface="Garamond"/>
              <a:ea typeface="Garamond"/>
              <a:cs typeface="Garamond"/>
              <a:sym typeface="Garamond"/>
            </a:endParaRPr>
          </a:p>
          <a:p>
            <a:pPr indent="0" lvl="0" marL="0" marR="0" rtl="0" algn="l">
              <a:lnSpc>
                <a:spcPct val="100000"/>
              </a:lnSpc>
              <a:spcBef>
                <a:spcPts val="1160"/>
              </a:spcBef>
              <a:spcAft>
                <a:spcPts val="0"/>
              </a:spcAft>
              <a:buClr>
                <a:schemeClr val="accent1"/>
              </a:buClr>
              <a:buSzPts val="3220"/>
              <a:buFont typeface="Arial"/>
              <a:buNone/>
            </a:pPr>
            <a:r>
              <a:rPr b="1" i="0" lang="en" sz="2400" u="none" cap="none" strike="noStrike">
                <a:solidFill>
                  <a:schemeClr val="lt1"/>
                </a:solidFill>
                <a:latin typeface="Calibri"/>
                <a:ea typeface="Calibri"/>
                <a:cs typeface="Calibri"/>
                <a:sym typeface="Calibri"/>
              </a:rPr>
              <a:t>English </a:t>
            </a:r>
            <a:r>
              <a:rPr b="1" lang="en" sz="2400">
                <a:solidFill>
                  <a:schemeClr val="lt1"/>
                </a:solidFill>
                <a:latin typeface="Calibri"/>
                <a:ea typeface="Calibri"/>
                <a:cs typeface="Calibri"/>
                <a:sym typeface="Calibri"/>
              </a:rPr>
              <a:t>language arts II</a:t>
            </a:r>
            <a:endParaRPr b="1" i="0" sz="2400" u="none" cap="none" strike="noStrike">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2932"/>
        </a:solidFill>
      </p:bgPr>
    </p:bg>
    <p:spTree>
      <p:nvGrpSpPr>
        <p:cNvPr id="686" name="Shape 686"/>
        <p:cNvGrpSpPr/>
        <p:nvPr/>
      </p:nvGrpSpPr>
      <p:grpSpPr>
        <a:xfrm>
          <a:off x="0" y="0"/>
          <a:ext cx="0" cy="0"/>
          <a:chOff x="0" y="0"/>
          <a:chExt cx="0" cy="0"/>
        </a:xfrm>
      </p:grpSpPr>
      <p:sp>
        <p:nvSpPr>
          <p:cNvPr id="687" name="Google Shape;687;p84"/>
          <p:cNvSpPr txBox="1"/>
          <p:nvPr>
            <p:ph type="title"/>
          </p:nvPr>
        </p:nvSpPr>
        <p:spPr>
          <a:xfrm>
            <a:off x="286025" y="89175"/>
            <a:ext cx="8656500" cy="832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00"/>
              </a:buClr>
              <a:buSzPts val="4800"/>
              <a:buFont typeface="Bookman Old Style"/>
              <a:buNone/>
            </a:pPr>
            <a:r>
              <a:rPr b="1" lang="en" sz="4100">
                <a:solidFill>
                  <a:schemeClr val="lt1"/>
                </a:solidFill>
                <a:latin typeface="Bad Script"/>
                <a:ea typeface="Bad Script"/>
                <a:cs typeface="Bad Script"/>
                <a:sym typeface="Bad Script"/>
              </a:rPr>
              <a:t>DEMONSTRATING COMPETENCY</a:t>
            </a:r>
            <a:endParaRPr b="1" sz="4100">
              <a:solidFill>
                <a:schemeClr val="lt1"/>
              </a:solidFill>
              <a:latin typeface="Bad Script"/>
              <a:ea typeface="Bad Script"/>
              <a:cs typeface="Bad Script"/>
              <a:sym typeface="Bad Script"/>
            </a:endParaRPr>
          </a:p>
        </p:txBody>
      </p:sp>
      <p:sp>
        <p:nvSpPr>
          <p:cNvPr id="688" name="Google Shape;688;p84"/>
          <p:cNvSpPr txBox="1"/>
          <p:nvPr>
            <p:ph idx="1" type="body"/>
          </p:nvPr>
        </p:nvSpPr>
        <p:spPr>
          <a:xfrm>
            <a:off x="225450" y="992700"/>
            <a:ext cx="8828400" cy="408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3200">
                <a:solidFill>
                  <a:schemeClr val="lt1"/>
                </a:solidFill>
                <a:latin typeface="Calibri"/>
                <a:ea typeface="Calibri"/>
                <a:cs typeface="Calibri"/>
                <a:sym typeface="Calibri"/>
              </a:rPr>
              <a:t>END OF COURSE EXAMS:</a:t>
            </a:r>
            <a:endParaRPr b="1" sz="1800">
              <a:solidFill>
                <a:schemeClr val="lt1"/>
              </a:solidFill>
              <a:latin typeface="Calibri"/>
              <a:ea typeface="Calibri"/>
              <a:cs typeface="Calibri"/>
              <a:sym typeface="Calibri"/>
            </a:endParaRPr>
          </a:p>
          <a:p>
            <a:pPr indent="0" lvl="0" marL="0" marR="0" rtl="0" algn="ctr">
              <a:spcBef>
                <a:spcPts val="0"/>
              </a:spcBef>
              <a:spcAft>
                <a:spcPts val="0"/>
              </a:spcAft>
              <a:buNone/>
            </a:pPr>
            <a:r>
              <a:rPr lang="en" sz="1600">
                <a:solidFill>
                  <a:schemeClr val="lt1"/>
                </a:solidFill>
                <a:latin typeface="Calibri"/>
                <a:ea typeface="Calibri"/>
                <a:cs typeface="Calibri"/>
                <a:sym typeface="Calibri"/>
              </a:rPr>
              <a:t>All students must take the 6 End of Course exams, but competency is only demonstrated on English language arts II and Algebra I.</a:t>
            </a:r>
            <a:endParaRPr sz="16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a:p>
            <a:pPr indent="0" lvl="0" marL="0" rtl="0" algn="ctr">
              <a:spcBef>
                <a:spcPts val="0"/>
              </a:spcBef>
              <a:spcAft>
                <a:spcPts val="0"/>
              </a:spcAft>
              <a:buNone/>
            </a:pPr>
            <a:r>
              <a:rPr b="1" lang="en" sz="1800">
                <a:solidFill>
                  <a:schemeClr val="lt1"/>
                </a:solidFill>
                <a:latin typeface="Calibri"/>
                <a:ea typeface="Calibri"/>
                <a:cs typeface="Calibri"/>
                <a:sym typeface="Calibri"/>
              </a:rPr>
              <a:t>Competency = a score of 684 or higher</a:t>
            </a:r>
            <a:r>
              <a:rPr lang="en"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b="1" sz="18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b="1" sz="1800">
              <a:solidFill>
                <a:schemeClr val="lt1"/>
              </a:solidFill>
              <a:latin typeface="Calibri"/>
              <a:ea typeface="Calibri"/>
              <a:cs typeface="Calibri"/>
              <a:sym typeface="Calibri"/>
            </a:endParaRPr>
          </a:p>
          <a:p>
            <a:pPr indent="0" lvl="0" marL="742950" marR="0" rtl="0" algn="ctr">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100">
              <a:solidFill>
                <a:schemeClr val="lt1"/>
              </a:solidFill>
              <a:latin typeface="Calibri"/>
              <a:ea typeface="Calibri"/>
              <a:cs typeface="Calibri"/>
              <a:sym typeface="Calibri"/>
            </a:endParaRPr>
          </a:p>
          <a:p>
            <a:pPr indent="0" lvl="0" marL="0" marR="0" rtl="0" algn="ctr">
              <a:spcBef>
                <a:spcPts val="0"/>
              </a:spcBef>
              <a:spcAft>
                <a:spcPts val="0"/>
              </a:spcAft>
              <a:buNone/>
            </a:pPr>
            <a:r>
              <a:rPr lang="en" sz="1800">
                <a:solidFill>
                  <a:schemeClr val="lt1"/>
                </a:solidFill>
                <a:latin typeface="Calibri"/>
                <a:ea typeface="Calibri"/>
                <a:cs typeface="Calibri"/>
                <a:sym typeface="Calibri"/>
              </a:rPr>
              <a:t>Students not earning a 684 competency score or higher on their first attempt must retake the exam at least one additional time. </a:t>
            </a:r>
            <a:endParaRPr sz="1800">
              <a:solidFill>
                <a:schemeClr val="lt1"/>
              </a:solidFill>
              <a:latin typeface="Calibri"/>
              <a:ea typeface="Calibri"/>
              <a:cs typeface="Calibri"/>
              <a:sym typeface="Calibri"/>
            </a:endParaRPr>
          </a:p>
          <a:p>
            <a:pPr indent="0" lvl="0" marL="742950" marR="0" rtl="0" algn="ctr">
              <a:spcBef>
                <a:spcPts val="0"/>
              </a:spcBef>
              <a:spcAft>
                <a:spcPts val="0"/>
              </a:spcAft>
              <a:buNone/>
            </a:pPr>
            <a:r>
              <a:t/>
            </a:r>
            <a:endParaRPr sz="700">
              <a:solidFill>
                <a:schemeClr val="lt1"/>
              </a:solidFill>
              <a:latin typeface="Calibri"/>
              <a:ea typeface="Calibri"/>
              <a:cs typeface="Calibri"/>
              <a:sym typeface="Calibri"/>
            </a:endParaRPr>
          </a:p>
          <a:p>
            <a:pPr indent="0" lvl="0" marL="742950" marR="0" rtl="0" algn="ctr">
              <a:spcBef>
                <a:spcPts val="0"/>
              </a:spcBef>
              <a:spcAft>
                <a:spcPts val="0"/>
              </a:spcAft>
              <a:buNone/>
            </a:pPr>
            <a:r>
              <a:t/>
            </a:r>
            <a:endParaRPr sz="700">
              <a:solidFill>
                <a:schemeClr val="lt1"/>
              </a:solidFill>
              <a:latin typeface="Calibri"/>
              <a:ea typeface="Calibri"/>
              <a:cs typeface="Calibri"/>
              <a:sym typeface="Calibri"/>
            </a:endParaRPr>
          </a:p>
          <a:p>
            <a:pPr indent="0" lvl="0" marL="0" marR="0" rtl="0" algn="ctr">
              <a:spcBef>
                <a:spcPts val="0"/>
              </a:spcBef>
              <a:spcAft>
                <a:spcPts val="0"/>
              </a:spcAft>
              <a:buNone/>
            </a:pPr>
            <a:r>
              <a:rPr i="1" lang="en" sz="1200">
                <a:solidFill>
                  <a:schemeClr val="lt1"/>
                </a:solidFill>
                <a:latin typeface="Calibri"/>
                <a:ea typeface="Calibri"/>
                <a:cs typeface="Calibri"/>
                <a:sym typeface="Calibri"/>
              </a:rPr>
              <a:t>In lieu of competency scores on the state tests, students can choose alternative pathways to demonstrate competency, but only AFTER they have made a second attempt on the ELA II and </a:t>
            </a:r>
            <a:r>
              <a:rPr i="1" lang="en" sz="1400">
                <a:solidFill>
                  <a:schemeClr val="lt1"/>
                </a:solidFill>
                <a:latin typeface="Calibri"/>
                <a:ea typeface="Calibri"/>
                <a:cs typeface="Calibri"/>
                <a:sym typeface="Calibri"/>
              </a:rPr>
              <a:t>Algebra I exams. </a:t>
            </a:r>
            <a:endParaRPr i="1" sz="1400">
              <a:solidFill>
                <a:schemeClr val="lt1"/>
              </a:solidFill>
              <a:latin typeface="Calibri"/>
              <a:ea typeface="Calibri"/>
              <a:cs typeface="Calibri"/>
              <a:sym typeface="Calibri"/>
            </a:endParaRPr>
          </a:p>
          <a:p>
            <a:pPr indent="0" lvl="0" marL="342900" marR="0" rtl="0" algn="ctr">
              <a:spcBef>
                <a:spcPts val="0"/>
              </a:spcBef>
              <a:spcAft>
                <a:spcPts val="0"/>
              </a:spcAft>
              <a:buNone/>
            </a:pPr>
            <a:r>
              <a:t/>
            </a:r>
            <a:endParaRPr i="1" sz="1600">
              <a:solidFill>
                <a:schemeClr val="lt1"/>
              </a:solidFill>
              <a:latin typeface="Calibri"/>
              <a:ea typeface="Calibri"/>
              <a:cs typeface="Calibri"/>
              <a:sym typeface="Calibri"/>
            </a:endParaRPr>
          </a:p>
          <a:p>
            <a:pPr indent="0" lvl="0" marL="742950" marR="0" rtl="0" algn="l">
              <a:spcBef>
                <a:spcPts val="0"/>
              </a:spcBef>
              <a:spcAft>
                <a:spcPts val="0"/>
              </a:spcAft>
              <a:buNone/>
            </a:pPr>
            <a:r>
              <a:t/>
            </a:r>
            <a:endParaRPr sz="1600">
              <a:solidFill>
                <a:schemeClr val="lt1"/>
              </a:solidFill>
              <a:latin typeface="Calibri"/>
              <a:ea typeface="Calibri"/>
              <a:cs typeface="Calibri"/>
              <a:sym typeface="Calibri"/>
            </a:endParaRPr>
          </a:p>
        </p:txBody>
      </p:sp>
      <p:graphicFrame>
        <p:nvGraphicFramePr>
          <p:cNvPr id="689" name="Google Shape;689;p84"/>
          <p:cNvGraphicFramePr/>
          <p:nvPr/>
        </p:nvGraphicFramePr>
        <p:xfrm>
          <a:off x="1648375" y="2830575"/>
          <a:ext cx="3000000" cy="3000000"/>
        </p:xfrm>
        <a:graphic>
          <a:graphicData uri="http://schemas.openxmlformats.org/drawingml/2006/table">
            <a:tbl>
              <a:tblPr>
                <a:noFill/>
                <a:tableStyleId>{4AC4EF8E-A6AD-44CD-8627-119C03AF68FF}</a:tableStyleId>
              </a:tblPr>
              <a:tblGrid>
                <a:gridCol w="3030650"/>
                <a:gridCol w="3030650"/>
              </a:tblGrid>
              <a:tr h="285750">
                <a:tc>
                  <a:txBody>
                    <a:bodyPr/>
                    <a:lstStyle/>
                    <a:p>
                      <a:pPr indent="0" lvl="0" marL="0" rtl="0" algn="ctr">
                        <a:lnSpc>
                          <a:spcPct val="115000"/>
                        </a:lnSpc>
                        <a:spcBef>
                          <a:spcPts val="0"/>
                        </a:spcBef>
                        <a:spcAft>
                          <a:spcPts val="0"/>
                        </a:spcAft>
                        <a:buNone/>
                      </a:pPr>
                      <a:r>
                        <a:rPr b="1" lang="en" sz="1600">
                          <a:solidFill>
                            <a:schemeClr val="lt1"/>
                          </a:solidFill>
                          <a:latin typeface="Calibri"/>
                          <a:ea typeface="Calibri"/>
                          <a:cs typeface="Calibri"/>
                          <a:sym typeface="Calibri"/>
                        </a:rPr>
                        <a:t>English language arts II </a:t>
                      </a:r>
                      <a:endParaRPr sz="1600">
                        <a:solidFill>
                          <a:schemeClr val="lt1"/>
                        </a:solidFill>
                        <a:latin typeface="Calibri"/>
                        <a:ea typeface="Calibri"/>
                        <a:cs typeface="Calibri"/>
                        <a:sym typeface="Calibri"/>
                      </a:endParaRPr>
                    </a:p>
                  </a:txBody>
                  <a:tcPr marT="68575" marB="6857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chemeClr val="lt1"/>
                          </a:solidFill>
                          <a:latin typeface="Calibri"/>
                          <a:ea typeface="Calibri"/>
                          <a:cs typeface="Calibri"/>
                          <a:sym typeface="Calibri"/>
                        </a:rPr>
                        <a:t>684</a:t>
                      </a:r>
                      <a:endParaRPr sz="1600">
                        <a:solidFill>
                          <a:schemeClr val="lt1"/>
                        </a:solidFill>
                        <a:latin typeface="Calibri"/>
                        <a:ea typeface="Calibri"/>
                        <a:cs typeface="Calibri"/>
                        <a:sym typeface="Calibri"/>
                      </a:endParaRPr>
                    </a:p>
                  </a:txBody>
                  <a:tcPr marT="68575" marB="6857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b="1" lang="en" sz="1600">
                          <a:solidFill>
                            <a:schemeClr val="lt1"/>
                          </a:solidFill>
                          <a:latin typeface="Calibri"/>
                          <a:ea typeface="Calibri"/>
                          <a:cs typeface="Calibri"/>
                          <a:sym typeface="Calibri"/>
                        </a:rPr>
                        <a:t>Algebra I </a:t>
                      </a:r>
                      <a:endParaRPr sz="1600">
                        <a:solidFill>
                          <a:schemeClr val="lt1"/>
                        </a:solidFill>
                        <a:latin typeface="Calibri"/>
                        <a:ea typeface="Calibri"/>
                        <a:cs typeface="Calibri"/>
                        <a:sym typeface="Calibri"/>
                      </a:endParaRPr>
                    </a:p>
                  </a:txBody>
                  <a:tcPr marT="68575" marB="6857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chemeClr val="lt1"/>
                          </a:solidFill>
                          <a:latin typeface="Calibri"/>
                          <a:ea typeface="Calibri"/>
                          <a:cs typeface="Calibri"/>
                          <a:sym typeface="Calibri"/>
                        </a:rPr>
                        <a:t>684</a:t>
                      </a:r>
                      <a:endParaRPr sz="1600">
                        <a:solidFill>
                          <a:schemeClr val="lt1"/>
                        </a:solidFill>
                        <a:latin typeface="Calibri"/>
                        <a:ea typeface="Calibri"/>
                        <a:cs typeface="Calibri"/>
                        <a:sym typeface="Calibri"/>
                      </a:endParaRPr>
                    </a:p>
                  </a:txBody>
                  <a:tcPr marT="68575" marB="6857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2932"/>
        </a:solidFill>
      </p:bgPr>
    </p:bg>
    <p:spTree>
      <p:nvGrpSpPr>
        <p:cNvPr id="694" name="Shape 694"/>
        <p:cNvGrpSpPr/>
        <p:nvPr/>
      </p:nvGrpSpPr>
      <p:grpSpPr>
        <a:xfrm>
          <a:off x="0" y="0"/>
          <a:ext cx="0" cy="0"/>
          <a:chOff x="0" y="0"/>
          <a:chExt cx="0" cy="0"/>
        </a:xfrm>
      </p:grpSpPr>
      <p:sp>
        <p:nvSpPr>
          <p:cNvPr id="695" name="Google Shape;695;p85"/>
          <p:cNvSpPr txBox="1"/>
          <p:nvPr>
            <p:ph type="title"/>
          </p:nvPr>
        </p:nvSpPr>
        <p:spPr>
          <a:xfrm>
            <a:off x="457200" y="74025"/>
            <a:ext cx="8229600" cy="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00"/>
              </a:buClr>
              <a:buSzPts val="4800"/>
              <a:buFont typeface="Bookman Old Style"/>
              <a:buNone/>
            </a:pPr>
            <a:r>
              <a:rPr b="1" lang="en" sz="3600">
                <a:solidFill>
                  <a:schemeClr val="lt1"/>
                </a:solidFill>
                <a:latin typeface="Bad Script"/>
                <a:ea typeface="Bad Script"/>
                <a:cs typeface="Bad Script"/>
                <a:sym typeface="Bad Script"/>
              </a:rPr>
              <a:t>DEMONSTRATING COMPETENCY</a:t>
            </a:r>
            <a:endParaRPr b="1" sz="3600">
              <a:solidFill>
                <a:schemeClr val="lt1"/>
              </a:solidFill>
              <a:latin typeface="Bad Script"/>
              <a:ea typeface="Bad Script"/>
              <a:cs typeface="Bad Script"/>
              <a:sym typeface="Bad Script"/>
            </a:endParaRPr>
          </a:p>
        </p:txBody>
      </p:sp>
      <p:sp>
        <p:nvSpPr>
          <p:cNvPr id="696" name="Google Shape;696;p85"/>
          <p:cNvSpPr txBox="1"/>
          <p:nvPr>
            <p:ph idx="1" type="body"/>
          </p:nvPr>
        </p:nvSpPr>
        <p:spPr>
          <a:xfrm>
            <a:off x="230500" y="869925"/>
            <a:ext cx="8651400" cy="4234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400">
                <a:solidFill>
                  <a:schemeClr val="lt1"/>
                </a:solidFill>
                <a:latin typeface="Calibri"/>
                <a:ea typeface="Calibri"/>
                <a:cs typeface="Calibri"/>
                <a:sym typeface="Calibri"/>
              </a:rPr>
              <a:t>Alternative Pathways To Demonstrating Competency</a:t>
            </a:r>
            <a:endParaRPr b="1" sz="2400">
              <a:solidFill>
                <a:schemeClr val="lt1"/>
              </a:solidFill>
              <a:latin typeface="Calibri"/>
              <a:ea typeface="Calibri"/>
              <a:cs typeface="Calibri"/>
              <a:sym typeface="Calibri"/>
            </a:endParaRPr>
          </a:p>
          <a:p>
            <a:pPr indent="0" lvl="0" marL="0" marR="0" rtl="0" algn="ctr">
              <a:spcBef>
                <a:spcPts val="0"/>
              </a:spcBef>
              <a:spcAft>
                <a:spcPts val="0"/>
              </a:spcAft>
              <a:buNone/>
            </a:pPr>
            <a:r>
              <a:rPr i="1" lang="en" sz="1200">
                <a:solidFill>
                  <a:schemeClr val="lt1"/>
                </a:solidFill>
                <a:latin typeface="Calibri"/>
                <a:ea typeface="Calibri"/>
                <a:cs typeface="Calibri"/>
                <a:sym typeface="Calibri"/>
              </a:rPr>
              <a:t>Students can only choose to use one of these alternative pathways to demonstrate competency, AFTER they have made a second attempt on the ELA II and Algebra I End-of-Course exams. </a:t>
            </a:r>
            <a:endParaRPr i="1" sz="1200">
              <a:solidFill>
                <a:schemeClr val="lt1"/>
              </a:solidFill>
              <a:latin typeface="Calibri"/>
              <a:ea typeface="Calibri"/>
              <a:cs typeface="Calibri"/>
              <a:sym typeface="Calibri"/>
            </a:endParaRPr>
          </a:p>
          <a:p>
            <a:pPr indent="0" lvl="0" marL="0" marR="0" rtl="0" algn="l">
              <a:spcBef>
                <a:spcPts val="0"/>
              </a:spcBef>
              <a:spcAft>
                <a:spcPts val="0"/>
              </a:spcAft>
              <a:buNone/>
            </a:pPr>
            <a:r>
              <a:t/>
            </a:r>
            <a:endParaRPr i="1" sz="1200">
              <a:solidFill>
                <a:schemeClr val="lt1"/>
              </a:solidFill>
              <a:latin typeface="Calibri"/>
              <a:ea typeface="Calibri"/>
              <a:cs typeface="Calibri"/>
              <a:sym typeface="Calibri"/>
            </a:endParaRPr>
          </a:p>
          <a:p>
            <a:pPr indent="-266700" lvl="1" marL="742950" rtl="0" algn="l">
              <a:lnSpc>
                <a:spcPct val="125000"/>
              </a:lnSpc>
              <a:spcBef>
                <a:spcPts val="0"/>
              </a:spcBef>
              <a:spcAft>
                <a:spcPts val="0"/>
              </a:spcAft>
              <a:buClr>
                <a:schemeClr val="lt1"/>
              </a:buClr>
              <a:buSzPts val="2100"/>
              <a:buFont typeface="Calibri"/>
              <a:buAutoNum type="arabicPeriod"/>
            </a:pPr>
            <a:r>
              <a:rPr b="1" lang="en" sz="2100">
                <a:solidFill>
                  <a:schemeClr val="lt1"/>
                </a:solidFill>
                <a:uFill>
                  <a:noFill/>
                </a:uFill>
                <a:latin typeface="Calibri"/>
                <a:ea typeface="Calibri"/>
                <a:cs typeface="Calibri"/>
                <a:sym typeface="Calibri"/>
                <a:hlinkClick r:id="rId3">
                  <a:extLst>
                    <a:ext uri="{A12FA001-AC4F-418D-AE19-62706E023703}">
                      <ahyp:hlinkClr val="tx"/>
                    </a:ext>
                  </a:extLst>
                </a:hlinkClick>
              </a:rPr>
              <a:t>College Credit Plus</a:t>
            </a:r>
            <a:r>
              <a:rPr lang="en" sz="2100">
                <a:solidFill>
                  <a:schemeClr val="lt1"/>
                </a:solidFill>
                <a:latin typeface="Calibri"/>
                <a:ea typeface="Calibri"/>
                <a:cs typeface="Calibri"/>
                <a:sym typeface="Calibri"/>
              </a:rPr>
              <a:t>:</a:t>
            </a:r>
            <a:endParaRPr sz="2100">
              <a:solidFill>
                <a:schemeClr val="lt1"/>
              </a:solidFill>
              <a:latin typeface="Calibri"/>
              <a:ea typeface="Calibri"/>
              <a:cs typeface="Calibri"/>
              <a:sym typeface="Calibri"/>
            </a:endParaRPr>
          </a:p>
          <a:p>
            <a:pPr indent="-190500" lvl="2" marL="1143000" rtl="0" algn="l">
              <a:lnSpc>
                <a:spcPct val="125000"/>
              </a:lnSpc>
              <a:spcBef>
                <a:spcPts val="0"/>
              </a:spcBef>
              <a:spcAft>
                <a:spcPts val="0"/>
              </a:spcAft>
              <a:buClr>
                <a:schemeClr val="lt1"/>
              </a:buClr>
              <a:buSzPts val="1400"/>
              <a:buFont typeface="Calibri"/>
              <a:buChar char="○"/>
            </a:pPr>
            <a:r>
              <a:rPr lang="en" sz="1400">
                <a:solidFill>
                  <a:schemeClr val="lt1"/>
                </a:solidFill>
                <a:latin typeface="Calibri"/>
                <a:ea typeface="Calibri"/>
                <a:cs typeface="Calibri"/>
                <a:sym typeface="Calibri"/>
              </a:rPr>
              <a:t>Successful completion of non-remedial CCP courses that have been approved by ODEW as a means of demonstrating competency. </a:t>
            </a:r>
            <a:endParaRPr sz="700">
              <a:solidFill>
                <a:schemeClr val="lt1"/>
              </a:solidFill>
              <a:latin typeface="Calibri"/>
              <a:ea typeface="Calibri"/>
              <a:cs typeface="Calibri"/>
              <a:sym typeface="Calibri"/>
            </a:endParaRPr>
          </a:p>
          <a:p>
            <a:pPr indent="0" lvl="0" marL="1143000" rtl="0" algn="l">
              <a:lnSpc>
                <a:spcPct val="125000"/>
              </a:lnSpc>
              <a:spcBef>
                <a:spcPts val="0"/>
              </a:spcBef>
              <a:spcAft>
                <a:spcPts val="0"/>
              </a:spcAft>
              <a:buNone/>
            </a:pPr>
            <a:r>
              <a:t/>
            </a:r>
            <a:endParaRPr sz="700">
              <a:solidFill>
                <a:schemeClr val="lt1"/>
              </a:solidFill>
              <a:latin typeface="Calibri"/>
              <a:ea typeface="Calibri"/>
              <a:cs typeface="Calibri"/>
              <a:sym typeface="Calibri"/>
            </a:endParaRPr>
          </a:p>
          <a:p>
            <a:pPr indent="-266700" lvl="1" marL="742950" rtl="0" algn="l">
              <a:lnSpc>
                <a:spcPct val="125000"/>
              </a:lnSpc>
              <a:spcBef>
                <a:spcPts val="0"/>
              </a:spcBef>
              <a:spcAft>
                <a:spcPts val="0"/>
              </a:spcAft>
              <a:buClr>
                <a:schemeClr val="lt1"/>
              </a:buClr>
              <a:buSzPts val="2100"/>
              <a:buFont typeface="Calibri"/>
              <a:buAutoNum type="arabicPeriod"/>
            </a:pPr>
            <a:r>
              <a:rPr b="1" lang="en" sz="2100">
                <a:solidFill>
                  <a:schemeClr val="lt1"/>
                </a:solidFill>
                <a:uFill>
                  <a:noFill/>
                </a:uFill>
                <a:latin typeface="Calibri"/>
                <a:ea typeface="Calibri"/>
                <a:cs typeface="Calibri"/>
                <a:sym typeface="Calibri"/>
                <a:hlinkClick r:id="rId4">
                  <a:extLst>
                    <a:ext uri="{A12FA001-AC4F-418D-AE19-62706E023703}">
                      <ahyp:hlinkClr val="tx"/>
                    </a:ext>
                  </a:extLst>
                </a:hlinkClick>
              </a:rPr>
              <a:t>ACT or SAT</a:t>
            </a:r>
            <a:r>
              <a:rPr b="1" lang="en" sz="2100">
                <a:solidFill>
                  <a:schemeClr val="lt1"/>
                </a:solidFill>
                <a:latin typeface="Calibri"/>
                <a:ea typeface="Calibri"/>
                <a:cs typeface="Calibri"/>
                <a:sym typeface="Calibri"/>
              </a:rPr>
              <a:t>:</a:t>
            </a:r>
            <a:endParaRPr b="1" sz="2100">
              <a:solidFill>
                <a:schemeClr val="lt1"/>
              </a:solidFill>
              <a:latin typeface="Calibri"/>
              <a:ea typeface="Calibri"/>
              <a:cs typeface="Calibri"/>
              <a:sym typeface="Calibri"/>
            </a:endParaRPr>
          </a:p>
          <a:p>
            <a:pPr indent="-190500" lvl="2" marL="1143000" rtl="0" algn="l">
              <a:lnSpc>
                <a:spcPct val="125000"/>
              </a:lnSpc>
              <a:spcBef>
                <a:spcPts val="0"/>
              </a:spcBef>
              <a:spcAft>
                <a:spcPts val="0"/>
              </a:spcAft>
              <a:buClr>
                <a:schemeClr val="lt1"/>
              </a:buClr>
              <a:buSzPts val="1400"/>
              <a:buFont typeface="Calibri"/>
              <a:buChar char="○"/>
            </a:pPr>
            <a:r>
              <a:rPr lang="en" sz="1400">
                <a:solidFill>
                  <a:schemeClr val="lt1"/>
                </a:solidFill>
                <a:latin typeface="Calibri"/>
                <a:ea typeface="Calibri"/>
                <a:cs typeface="Calibri"/>
                <a:sym typeface="Calibri"/>
              </a:rPr>
              <a:t>A remediation-free score in the math or English subject areas on the ACT or SAT. </a:t>
            </a:r>
            <a:endParaRPr sz="1400">
              <a:solidFill>
                <a:schemeClr val="lt1"/>
              </a:solidFill>
              <a:latin typeface="Calibri"/>
              <a:ea typeface="Calibri"/>
              <a:cs typeface="Calibri"/>
              <a:sym typeface="Calibri"/>
            </a:endParaRPr>
          </a:p>
          <a:p>
            <a:pPr indent="-190500" lvl="3" marL="1600200" rtl="0" algn="l">
              <a:lnSpc>
                <a:spcPct val="125000"/>
              </a:lnSpc>
              <a:spcBef>
                <a:spcPts val="0"/>
              </a:spcBef>
              <a:spcAft>
                <a:spcPts val="0"/>
              </a:spcAft>
              <a:buClr>
                <a:schemeClr val="lt1"/>
              </a:buClr>
              <a:buSzPts val="1200"/>
              <a:buFont typeface="Calibri"/>
              <a:buChar char="■"/>
            </a:pPr>
            <a:r>
              <a:rPr b="1" lang="en" sz="1200">
                <a:solidFill>
                  <a:schemeClr val="lt1"/>
                </a:solidFill>
                <a:latin typeface="Calibri"/>
                <a:ea typeface="Calibri"/>
                <a:cs typeface="Calibri"/>
                <a:sym typeface="Calibri"/>
              </a:rPr>
              <a:t>SAT: </a:t>
            </a:r>
            <a:r>
              <a:rPr i="1" lang="en" sz="1200">
                <a:solidFill>
                  <a:schemeClr val="lt1"/>
                </a:solidFill>
                <a:latin typeface="Calibri"/>
                <a:ea typeface="Calibri"/>
                <a:cs typeface="Calibri"/>
                <a:sym typeface="Calibri"/>
              </a:rPr>
              <a:t>Reading &amp; Writing = 480 , Math = 530 	</a:t>
            </a:r>
            <a:r>
              <a:rPr lang="en" sz="1200">
                <a:solidFill>
                  <a:schemeClr val="lt1"/>
                </a:solidFill>
                <a:latin typeface="Calibri"/>
                <a:ea typeface="Calibri"/>
                <a:cs typeface="Calibri"/>
                <a:sym typeface="Calibri"/>
              </a:rPr>
              <a:t>	</a:t>
            </a:r>
            <a:endParaRPr sz="1200">
              <a:solidFill>
                <a:schemeClr val="lt1"/>
              </a:solidFill>
              <a:latin typeface="Calibri"/>
              <a:ea typeface="Calibri"/>
              <a:cs typeface="Calibri"/>
              <a:sym typeface="Calibri"/>
            </a:endParaRPr>
          </a:p>
          <a:p>
            <a:pPr indent="-190500" lvl="3" marL="1600200" rtl="0" algn="l">
              <a:lnSpc>
                <a:spcPct val="125000"/>
              </a:lnSpc>
              <a:spcBef>
                <a:spcPts val="0"/>
              </a:spcBef>
              <a:spcAft>
                <a:spcPts val="0"/>
              </a:spcAft>
              <a:buClr>
                <a:schemeClr val="lt1"/>
              </a:buClr>
              <a:buSzPts val="1200"/>
              <a:buFont typeface="Calibri"/>
              <a:buChar char="■"/>
            </a:pPr>
            <a:r>
              <a:rPr b="1" lang="en" sz="1200">
                <a:solidFill>
                  <a:schemeClr val="lt1"/>
                </a:solidFill>
                <a:latin typeface="Calibri"/>
                <a:ea typeface="Calibri"/>
                <a:cs typeface="Calibri"/>
                <a:sym typeface="Calibri"/>
              </a:rPr>
              <a:t>ACT: </a:t>
            </a:r>
            <a:r>
              <a:rPr i="1" lang="en" sz="1200">
                <a:solidFill>
                  <a:schemeClr val="lt1"/>
                </a:solidFill>
                <a:latin typeface="Calibri"/>
                <a:ea typeface="Calibri"/>
                <a:cs typeface="Calibri"/>
                <a:sym typeface="Calibri"/>
              </a:rPr>
              <a:t>Subscores in English = 18, Reading = 22, Math = 22</a:t>
            </a:r>
            <a:endParaRPr i="1" sz="1200">
              <a:solidFill>
                <a:schemeClr val="lt1"/>
              </a:solidFill>
              <a:latin typeface="Calibri"/>
              <a:ea typeface="Calibri"/>
              <a:cs typeface="Calibri"/>
              <a:sym typeface="Calibri"/>
            </a:endParaRPr>
          </a:p>
          <a:p>
            <a:pPr indent="0" lvl="0" marL="1600200" rtl="0" algn="l">
              <a:lnSpc>
                <a:spcPct val="125000"/>
              </a:lnSpc>
              <a:spcBef>
                <a:spcPts val="0"/>
              </a:spcBef>
              <a:spcAft>
                <a:spcPts val="0"/>
              </a:spcAft>
              <a:buNone/>
            </a:pPr>
            <a:r>
              <a:t/>
            </a:r>
            <a:endParaRPr i="1" sz="800">
              <a:solidFill>
                <a:schemeClr val="lt1"/>
              </a:solidFill>
              <a:latin typeface="Calibri"/>
              <a:ea typeface="Calibri"/>
              <a:cs typeface="Calibri"/>
              <a:sym typeface="Calibri"/>
            </a:endParaRPr>
          </a:p>
          <a:p>
            <a:pPr indent="-266700" lvl="1" marL="742950" rtl="0" algn="l">
              <a:lnSpc>
                <a:spcPct val="100000"/>
              </a:lnSpc>
              <a:spcBef>
                <a:spcPts val="0"/>
              </a:spcBef>
              <a:spcAft>
                <a:spcPts val="0"/>
              </a:spcAft>
              <a:buClr>
                <a:schemeClr val="lt1"/>
              </a:buClr>
              <a:buSzPts val="2100"/>
              <a:buFont typeface="Calibri"/>
              <a:buAutoNum type="arabicPeriod"/>
            </a:pPr>
            <a:r>
              <a:rPr b="1" lang="en" sz="2100">
                <a:solidFill>
                  <a:schemeClr val="lt1"/>
                </a:solidFill>
                <a:uFill>
                  <a:noFill/>
                </a:uFill>
                <a:latin typeface="Calibri"/>
                <a:ea typeface="Calibri"/>
                <a:cs typeface="Calibri"/>
                <a:sym typeface="Calibri"/>
                <a:hlinkClick r:id="rId5">
                  <a:extLst>
                    <a:ext uri="{A12FA001-AC4F-418D-AE19-62706E023703}">
                      <ahyp:hlinkClr val="tx"/>
                    </a:ext>
                  </a:extLst>
                </a:hlinkClick>
              </a:rPr>
              <a:t>Military Enlistment</a:t>
            </a:r>
            <a:r>
              <a:rPr b="1" lang="en" sz="2100">
                <a:solidFill>
                  <a:schemeClr val="lt1"/>
                </a:solidFill>
                <a:latin typeface="Calibri"/>
                <a:ea typeface="Calibri"/>
                <a:cs typeface="Calibri"/>
                <a:sym typeface="Calibri"/>
              </a:rPr>
              <a:t>:</a:t>
            </a:r>
            <a:endParaRPr b="1" sz="2100">
              <a:solidFill>
                <a:schemeClr val="lt1"/>
              </a:solidFill>
              <a:latin typeface="Calibri"/>
              <a:ea typeface="Calibri"/>
              <a:cs typeface="Calibri"/>
              <a:sym typeface="Calibri"/>
            </a:endParaRPr>
          </a:p>
          <a:p>
            <a:pPr indent="-190500" lvl="2" marL="1143000" rtl="0" algn="l">
              <a:lnSpc>
                <a:spcPct val="100000"/>
              </a:lnSpc>
              <a:spcBef>
                <a:spcPts val="0"/>
              </a:spcBef>
              <a:spcAft>
                <a:spcPts val="0"/>
              </a:spcAft>
              <a:buClr>
                <a:schemeClr val="lt1"/>
              </a:buClr>
              <a:buSzPts val="1400"/>
              <a:buFont typeface="Calibri"/>
              <a:buChar char="○"/>
            </a:pPr>
            <a:r>
              <a:rPr lang="en" sz="1400">
                <a:solidFill>
                  <a:schemeClr val="lt1"/>
                </a:solidFill>
                <a:latin typeface="Calibri"/>
                <a:ea typeface="Calibri"/>
                <a:cs typeface="Calibri"/>
                <a:sym typeface="Calibri"/>
              </a:rPr>
              <a:t>Meeting the requirements to enlist in the military, which requires a military contract stating that the student will be enlisting upon graduation.   </a:t>
            </a:r>
            <a:endParaRPr b="1" sz="1400">
              <a:solidFill>
                <a:schemeClr val="lt1"/>
              </a:solidFill>
              <a:latin typeface="Calibri"/>
              <a:ea typeface="Calibri"/>
              <a:cs typeface="Calibri"/>
              <a:sym typeface="Calibri"/>
            </a:endParaRPr>
          </a:p>
          <a:p>
            <a:pPr indent="0" lvl="0" marL="742950" rtl="0" algn="l">
              <a:lnSpc>
                <a:spcPct val="125000"/>
              </a:lnSpc>
              <a:spcBef>
                <a:spcPts val="0"/>
              </a:spcBef>
              <a:spcAft>
                <a:spcPts val="0"/>
              </a:spcAft>
              <a:buNone/>
            </a:pPr>
            <a:r>
              <a:t/>
            </a:r>
            <a:endParaRPr i="1" sz="1200">
              <a:solidFill>
                <a:schemeClr val="lt1"/>
              </a:solidFill>
              <a:latin typeface="Calibri"/>
              <a:ea typeface="Calibri"/>
              <a:cs typeface="Calibri"/>
              <a:sym typeface="Calibri"/>
            </a:endParaRPr>
          </a:p>
          <a:p>
            <a:pPr indent="0" lvl="0" marL="1143000" rtl="0" algn="l">
              <a:lnSpc>
                <a:spcPct val="125000"/>
              </a:lnSpc>
              <a:spcBef>
                <a:spcPts val="0"/>
              </a:spcBef>
              <a:spcAft>
                <a:spcPts val="0"/>
              </a:spcAft>
              <a:buNone/>
            </a:pPr>
            <a:r>
              <a:t/>
            </a:r>
            <a:endParaRPr i="1" sz="7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2932"/>
        </a:solidFill>
      </p:bgPr>
    </p:bg>
    <p:spTree>
      <p:nvGrpSpPr>
        <p:cNvPr id="701" name="Shape 701"/>
        <p:cNvGrpSpPr/>
        <p:nvPr/>
      </p:nvGrpSpPr>
      <p:grpSpPr>
        <a:xfrm>
          <a:off x="0" y="0"/>
          <a:ext cx="0" cy="0"/>
          <a:chOff x="0" y="0"/>
          <a:chExt cx="0" cy="0"/>
        </a:xfrm>
      </p:grpSpPr>
      <p:sp>
        <p:nvSpPr>
          <p:cNvPr id="702" name="Google Shape;702;p86"/>
          <p:cNvSpPr txBox="1"/>
          <p:nvPr>
            <p:ph type="title"/>
          </p:nvPr>
        </p:nvSpPr>
        <p:spPr>
          <a:xfrm>
            <a:off x="190125" y="114400"/>
            <a:ext cx="8793000" cy="848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00"/>
              </a:buClr>
              <a:buSzPts val="4800"/>
              <a:buFont typeface="Bookman Old Style"/>
              <a:buNone/>
            </a:pPr>
            <a:r>
              <a:rPr b="1" lang="en" sz="3800">
                <a:solidFill>
                  <a:schemeClr val="lt1"/>
                </a:solidFill>
                <a:latin typeface="Bad Script"/>
                <a:ea typeface="Bad Script"/>
                <a:cs typeface="Bad Script"/>
                <a:sym typeface="Bad Script"/>
              </a:rPr>
              <a:t>DEMONSTRATING COMPETENCY</a:t>
            </a:r>
            <a:endParaRPr b="1" sz="3800">
              <a:solidFill>
                <a:schemeClr val="lt1"/>
              </a:solidFill>
              <a:latin typeface="Bad Script"/>
              <a:ea typeface="Bad Script"/>
              <a:cs typeface="Bad Script"/>
              <a:sym typeface="Bad Script"/>
            </a:endParaRPr>
          </a:p>
        </p:txBody>
      </p:sp>
      <p:sp>
        <p:nvSpPr>
          <p:cNvPr id="703" name="Google Shape;703;p86"/>
          <p:cNvSpPr txBox="1"/>
          <p:nvPr>
            <p:ph idx="1" type="body"/>
          </p:nvPr>
        </p:nvSpPr>
        <p:spPr>
          <a:xfrm>
            <a:off x="84125" y="931350"/>
            <a:ext cx="9005100" cy="4212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2200">
                <a:solidFill>
                  <a:schemeClr val="lt1"/>
                </a:solidFill>
                <a:latin typeface="Calibri"/>
                <a:ea typeface="Calibri"/>
                <a:cs typeface="Calibri"/>
                <a:sym typeface="Calibri"/>
              </a:rPr>
              <a:t>Alternative Pathways To Demonstrating Competency</a:t>
            </a:r>
            <a:endParaRPr b="1" sz="2200">
              <a:solidFill>
                <a:schemeClr val="lt1"/>
              </a:solidFill>
              <a:latin typeface="Calibri"/>
              <a:ea typeface="Calibri"/>
              <a:cs typeface="Calibri"/>
              <a:sym typeface="Calibri"/>
            </a:endParaRPr>
          </a:p>
          <a:p>
            <a:pPr indent="0" lvl="0" marL="0" rtl="0" algn="ctr">
              <a:spcBef>
                <a:spcPts val="0"/>
              </a:spcBef>
              <a:spcAft>
                <a:spcPts val="0"/>
              </a:spcAft>
              <a:buNone/>
            </a:pPr>
            <a:r>
              <a:rPr i="1" lang="en" sz="1200">
                <a:solidFill>
                  <a:schemeClr val="lt1"/>
                </a:solidFill>
                <a:latin typeface="Calibri"/>
                <a:ea typeface="Calibri"/>
                <a:cs typeface="Calibri"/>
                <a:sym typeface="Calibri"/>
              </a:rPr>
              <a:t>Students can only choose to use one of these alternative pathways to demonstrate competency, AFTER they have made a second attempt on the ELA II and Algebra I End-of-Course exams. </a:t>
            </a:r>
            <a:endParaRPr i="1" sz="1200">
              <a:solidFill>
                <a:schemeClr val="lt1"/>
              </a:solidFill>
              <a:latin typeface="Calibri"/>
              <a:ea typeface="Calibri"/>
              <a:cs typeface="Calibri"/>
              <a:sym typeface="Calibri"/>
            </a:endParaRPr>
          </a:p>
          <a:p>
            <a:pPr indent="0" lvl="0" marL="0" rtl="0" algn="l">
              <a:spcBef>
                <a:spcPts val="0"/>
              </a:spcBef>
              <a:spcAft>
                <a:spcPts val="0"/>
              </a:spcAft>
              <a:buNone/>
            </a:pPr>
            <a:r>
              <a:t/>
            </a:r>
            <a:endParaRPr i="1" sz="800">
              <a:solidFill>
                <a:schemeClr val="lt1"/>
              </a:solidFill>
              <a:latin typeface="Calibri"/>
              <a:ea typeface="Calibri"/>
              <a:cs typeface="Calibri"/>
              <a:sym typeface="Calibri"/>
            </a:endParaRPr>
          </a:p>
          <a:p>
            <a:pPr indent="-285750" lvl="1" marL="742950" rtl="0" algn="l">
              <a:lnSpc>
                <a:spcPct val="115000"/>
              </a:lnSpc>
              <a:spcBef>
                <a:spcPts val="0"/>
              </a:spcBef>
              <a:spcAft>
                <a:spcPts val="0"/>
              </a:spcAft>
              <a:buClr>
                <a:schemeClr val="lt1"/>
              </a:buClr>
              <a:buSzPts val="2400"/>
              <a:buFont typeface="Calibri"/>
              <a:buAutoNum type="arabicPeriod" startAt="4"/>
            </a:pPr>
            <a:r>
              <a:rPr b="1" lang="en" sz="2100">
                <a:solidFill>
                  <a:schemeClr val="lt1"/>
                </a:solidFill>
                <a:uFill>
                  <a:noFill/>
                </a:uFill>
                <a:latin typeface="Calibri"/>
                <a:ea typeface="Calibri"/>
                <a:cs typeface="Calibri"/>
                <a:sym typeface="Calibri"/>
                <a:hlinkClick r:id="rId3">
                  <a:extLst>
                    <a:ext uri="{A12FA001-AC4F-418D-AE19-62706E023703}">
                      <ahyp:hlinkClr val="tx"/>
                    </a:ext>
                  </a:extLst>
                </a:hlinkClick>
              </a:rPr>
              <a:t>Career Experience and Technical Skill</a:t>
            </a:r>
            <a:r>
              <a:rPr b="1" lang="en" sz="2100">
                <a:solidFill>
                  <a:schemeClr val="lt1"/>
                </a:solidFill>
                <a:latin typeface="Calibri"/>
                <a:ea typeface="Calibri"/>
                <a:cs typeface="Calibri"/>
                <a:sym typeface="Calibri"/>
              </a:rPr>
              <a:t>:</a:t>
            </a:r>
            <a:endParaRPr b="1" sz="2100">
              <a:solidFill>
                <a:schemeClr val="lt1"/>
              </a:solidFill>
              <a:latin typeface="Calibri"/>
              <a:ea typeface="Calibri"/>
              <a:cs typeface="Calibri"/>
              <a:sym typeface="Calibri"/>
            </a:endParaRPr>
          </a:p>
          <a:p>
            <a:pPr indent="-177800" lvl="2" marL="1143000" rtl="0" algn="l">
              <a:lnSpc>
                <a:spcPct val="115000"/>
              </a:lnSpc>
              <a:spcBef>
                <a:spcPts val="0"/>
              </a:spcBef>
              <a:spcAft>
                <a:spcPts val="0"/>
              </a:spcAft>
              <a:buClr>
                <a:schemeClr val="lt1"/>
              </a:buClr>
              <a:buSzPts val="1200"/>
              <a:buFont typeface="Calibri"/>
              <a:buChar char="•"/>
            </a:pPr>
            <a:r>
              <a:rPr lang="en" sz="1200">
                <a:solidFill>
                  <a:schemeClr val="lt1"/>
                </a:solidFill>
                <a:latin typeface="Calibri"/>
                <a:ea typeface="Calibri"/>
                <a:cs typeface="Calibri"/>
                <a:sym typeface="Calibri"/>
              </a:rPr>
              <a:t>Students must complete </a:t>
            </a:r>
            <a:r>
              <a:rPr b="1" lang="en" sz="1200" u="sng">
                <a:solidFill>
                  <a:schemeClr val="lt1"/>
                </a:solidFill>
                <a:latin typeface="Calibri"/>
                <a:ea typeface="Calibri"/>
                <a:cs typeface="Calibri"/>
                <a:sym typeface="Calibri"/>
              </a:rPr>
              <a:t>two </a:t>
            </a:r>
            <a:r>
              <a:rPr lang="en" sz="1200">
                <a:solidFill>
                  <a:schemeClr val="lt1"/>
                </a:solidFill>
                <a:latin typeface="Calibri"/>
                <a:ea typeface="Calibri"/>
                <a:cs typeface="Calibri"/>
                <a:sym typeface="Calibri"/>
              </a:rPr>
              <a:t>of the options from the list below with at least </a:t>
            </a:r>
            <a:r>
              <a:rPr b="1" lang="en" sz="1200">
                <a:solidFill>
                  <a:schemeClr val="lt1"/>
                </a:solidFill>
                <a:latin typeface="Calibri"/>
                <a:ea typeface="Calibri"/>
                <a:cs typeface="Calibri"/>
                <a:sym typeface="Calibri"/>
              </a:rPr>
              <a:t>one </a:t>
            </a:r>
            <a:r>
              <a:rPr lang="en" sz="1200">
                <a:solidFill>
                  <a:schemeClr val="lt1"/>
                </a:solidFill>
                <a:latin typeface="Calibri"/>
                <a:ea typeface="Calibri"/>
                <a:cs typeface="Calibri"/>
                <a:sym typeface="Calibri"/>
              </a:rPr>
              <a:t>of the options being a foundational option. </a:t>
            </a:r>
            <a:endParaRPr b="1" sz="500">
              <a:solidFill>
                <a:schemeClr val="lt1"/>
              </a:solidFill>
              <a:latin typeface="Calibri"/>
              <a:ea typeface="Calibri"/>
              <a:cs typeface="Calibri"/>
              <a:sym typeface="Calibri"/>
            </a:endParaRPr>
          </a:p>
          <a:p>
            <a:pPr indent="-203200" lvl="3" marL="1600200" rtl="0" algn="l">
              <a:lnSpc>
                <a:spcPct val="115000"/>
              </a:lnSpc>
              <a:spcBef>
                <a:spcPts val="0"/>
              </a:spcBef>
              <a:spcAft>
                <a:spcPts val="0"/>
              </a:spcAft>
              <a:buClr>
                <a:schemeClr val="lt1"/>
              </a:buClr>
              <a:buSzPts val="1400"/>
              <a:buFont typeface="Calibri"/>
              <a:buChar char="–"/>
            </a:pPr>
            <a:r>
              <a:rPr b="1" lang="en" sz="1400">
                <a:solidFill>
                  <a:schemeClr val="lt1"/>
                </a:solidFill>
                <a:latin typeface="Calibri"/>
                <a:ea typeface="Calibri"/>
                <a:cs typeface="Calibri"/>
                <a:sym typeface="Calibri"/>
              </a:rPr>
              <a:t>Foundational Options:</a:t>
            </a:r>
            <a:endParaRPr b="1" sz="1400">
              <a:solidFill>
                <a:schemeClr val="lt1"/>
              </a:solidFill>
              <a:latin typeface="Calibri"/>
              <a:ea typeface="Calibri"/>
              <a:cs typeface="Calibri"/>
              <a:sym typeface="Calibri"/>
            </a:endParaRPr>
          </a:p>
          <a:p>
            <a:pPr indent="-209550" lvl="4" marL="2057400" rtl="0" algn="l">
              <a:lnSpc>
                <a:spcPct val="100000"/>
              </a:lnSpc>
              <a:spcBef>
                <a:spcPts val="0"/>
              </a:spcBef>
              <a:spcAft>
                <a:spcPts val="0"/>
              </a:spcAft>
              <a:buClr>
                <a:schemeClr val="lt1"/>
              </a:buClr>
              <a:buSzPts val="1500"/>
              <a:buFont typeface="Calibri"/>
              <a:buChar char="»"/>
            </a:pPr>
            <a:r>
              <a:rPr lang="en" sz="1100">
                <a:solidFill>
                  <a:schemeClr val="lt1"/>
                </a:solidFill>
                <a:latin typeface="Calibri"/>
                <a:ea typeface="Calibri"/>
                <a:cs typeface="Calibri"/>
                <a:sym typeface="Calibri"/>
              </a:rPr>
              <a:t>Earn a cumulative score of proficient or higher on three or more </a:t>
            </a:r>
            <a:r>
              <a:rPr lang="en" sz="1100" u="sng">
                <a:solidFill>
                  <a:schemeClr val="lt1"/>
                </a:solidFill>
                <a:latin typeface="Calibri"/>
                <a:ea typeface="Calibri"/>
                <a:cs typeface="Calibri"/>
                <a:sym typeface="Calibri"/>
                <a:hlinkClick r:id="rId4">
                  <a:extLst>
                    <a:ext uri="{A12FA001-AC4F-418D-AE19-62706E023703}">
                      <ahyp:hlinkClr val="tx"/>
                    </a:ext>
                  </a:extLst>
                </a:hlinkClick>
              </a:rPr>
              <a:t>WebXams</a:t>
            </a:r>
            <a:r>
              <a:rPr lang="en" sz="1100">
                <a:solidFill>
                  <a:schemeClr val="lt1"/>
                </a:solidFill>
                <a:latin typeface="Calibri"/>
                <a:ea typeface="Calibri"/>
                <a:cs typeface="Calibri"/>
                <a:sym typeface="Calibri"/>
              </a:rPr>
              <a:t> in a single career pathway;  </a:t>
            </a:r>
            <a:endParaRPr sz="1100">
              <a:solidFill>
                <a:schemeClr val="lt1"/>
              </a:solidFill>
              <a:latin typeface="Calibri"/>
              <a:ea typeface="Calibri"/>
              <a:cs typeface="Calibri"/>
              <a:sym typeface="Calibri"/>
            </a:endParaRPr>
          </a:p>
          <a:p>
            <a:pPr indent="-209550" lvl="4" marL="2057400" rtl="0" algn="l">
              <a:lnSpc>
                <a:spcPct val="100000"/>
              </a:lnSpc>
              <a:spcBef>
                <a:spcPts val="0"/>
              </a:spcBef>
              <a:spcAft>
                <a:spcPts val="0"/>
              </a:spcAft>
              <a:buClr>
                <a:schemeClr val="lt1"/>
              </a:buClr>
              <a:buSzPts val="1500"/>
              <a:buFont typeface="Calibri"/>
              <a:buChar char="»"/>
            </a:pPr>
            <a:r>
              <a:rPr lang="en" sz="1100">
                <a:solidFill>
                  <a:schemeClr val="lt1"/>
                </a:solidFill>
                <a:latin typeface="Calibri"/>
                <a:ea typeface="Calibri"/>
                <a:cs typeface="Calibri"/>
                <a:sym typeface="Calibri"/>
              </a:rPr>
              <a:t>Earn a 12-point approved </a:t>
            </a:r>
            <a:r>
              <a:rPr lang="en" sz="1100" u="sng">
                <a:solidFill>
                  <a:schemeClr val="lt1"/>
                </a:solidFill>
                <a:latin typeface="Calibri"/>
                <a:ea typeface="Calibri"/>
                <a:cs typeface="Calibri"/>
                <a:sym typeface="Calibri"/>
                <a:hlinkClick r:id="rId5">
                  <a:extLst>
                    <a:ext uri="{A12FA001-AC4F-418D-AE19-62706E023703}">
                      <ahyp:hlinkClr val="tx"/>
                    </a:ext>
                  </a:extLst>
                </a:hlinkClick>
              </a:rPr>
              <a:t>industry-recognized credential </a:t>
            </a:r>
            <a:r>
              <a:rPr lang="en" sz="1100">
                <a:solidFill>
                  <a:schemeClr val="lt1"/>
                </a:solidFill>
                <a:latin typeface="Calibri"/>
                <a:ea typeface="Calibri"/>
                <a:cs typeface="Calibri"/>
                <a:sym typeface="Calibri"/>
              </a:rPr>
              <a:t>or group of credentials totaling 12 points in a single career field;  </a:t>
            </a:r>
            <a:endParaRPr sz="1100">
              <a:solidFill>
                <a:schemeClr val="lt1"/>
              </a:solidFill>
              <a:latin typeface="Calibri"/>
              <a:ea typeface="Calibri"/>
              <a:cs typeface="Calibri"/>
              <a:sym typeface="Calibri"/>
            </a:endParaRPr>
          </a:p>
          <a:p>
            <a:pPr indent="-209550" lvl="4" marL="2057400" rtl="0" algn="l">
              <a:lnSpc>
                <a:spcPct val="100000"/>
              </a:lnSpc>
              <a:spcBef>
                <a:spcPts val="0"/>
              </a:spcBef>
              <a:spcAft>
                <a:spcPts val="0"/>
              </a:spcAft>
              <a:buClr>
                <a:schemeClr val="lt1"/>
              </a:buClr>
              <a:buSzPts val="1500"/>
              <a:buFont typeface="Calibri"/>
              <a:buChar char="»"/>
            </a:pPr>
            <a:r>
              <a:rPr lang="en" sz="1100">
                <a:solidFill>
                  <a:schemeClr val="lt1"/>
                </a:solidFill>
                <a:latin typeface="Calibri"/>
                <a:ea typeface="Calibri"/>
                <a:cs typeface="Calibri"/>
                <a:sym typeface="Calibri"/>
              </a:rPr>
              <a:t>Complete a pre-apprenticeship program (recognized by the </a:t>
            </a:r>
            <a:r>
              <a:rPr lang="en" sz="1100" u="sng">
                <a:solidFill>
                  <a:schemeClr val="lt1"/>
                </a:solidFill>
                <a:latin typeface="Calibri"/>
                <a:ea typeface="Calibri"/>
                <a:cs typeface="Calibri"/>
                <a:sym typeface="Calibri"/>
                <a:hlinkClick r:id="rId6">
                  <a:extLst>
                    <a:ext uri="{A12FA001-AC4F-418D-AE19-62706E023703}">
                      <ahyp:hlinkClr val="tx"/>
                    </a:ext>
                  </a:extLst>
                </a:hlinkClick>
              </a:rPr>
              <a:t>Ohio State Apprentice Council (OSAC)</a:t>
            </a:r>
            <a:r>
              <a:rPr lang="en" sz="1100">
                <a:solidFill>
                  <a:schemeClr val="lt1"/>
                </a:solidFill>
                <a:latin typeface="Calibri"/>
                <a:ea typeface="Calibri"/>
                <a:cs typeface="Calibri"/>
                <a:sym typeface="Calibri"/>
              </a:rPr>
              <a:t>) </a:t>
            </a:r>
            <a:endParaRPr sz="1100">
              <a:solidFill>
                <a:schemeClr val="lt1"/>
              </a:solidFill>
              <a:latin typeface="Calibri"/>
              <a:ea typeface="Calibri"/>
              <a:cs typeface="Calibri"/>
              <a:sym typeface="Calibri"/>
            </a:endParaRPr>
          </a:p>
          <a:p>
            <a:pPr indent="-209550" lvl="4" marL="2057400" rtl="0" algn="l">
              <a:lnSpc>
                <a:spcPct val="100000"/>
              </a:lnSpc>
              <a:spcBef>
                <a:spcPts val="0"/>
              </a:spcBef>
              <a:spcAft>
                <a:spcPts val="0"/>
              </a:spcAft>
              <a:buClr>
                <a:schemeClr val="lt1"/>
              </a:buClr>
              <a:buSzPts val="1500"/>
              <a:buFont typeface="Calibri"/>
              <a:buChar char="»"/>
            </a:pPr>
            <a:r>
              <a:rPr lang="en" sz="1100">
                <a:solidFill>
                  <a:schemeClr val="lt1"/>
                </a:solidFill>
                <a:latin typeface="Calibri"/>
                <a:ea typeface="Calibri"/>
                <a:cs typeface="Calibri"/>
                <a:sym typeface="Calibri"/>
              </a:rPr>
              <a:t>Obtain a </a:t>
            </a:r>
            <a:r>
              <a:rPr lang="en" sz="1100" u="sng">
                <a:solidFill>
                  <a:schemeClr val="lt1"/>
                </a:solidFill>
                <a:latin typeface="Calibri"/>
                <a:ea typeface="Calibri"/>
                <a:cs typeface="Calibri"/>
                <a:sym typeface="Calibri"/>
                <a:hlinkClick r:id="rId7">
                  <a:extLst>
                    <a:ext uri="{A12FA001-AC4F-418D-AE19-62706E023703}">
                      <ahyp:hlinkClr val="tx"/>
                    </a:ext>
                  </a:extLst>
                </a:hlinkClick>
              </a:rPr>
              <a:t>state-issued license</a:t>
            </a:r>
            <a:r>
              <a:rPr lang="en" sz="1100">
                <a:solidFill>
                  <a:schemeClr val="lt1"/>
                </a:solidFill>
                <a:latin typeface="Calibri"/>
                <a:ea typeface="Calibri"/>
                <a:cs typeface="Calibri"/>
                <a:sym typeface="Calibri"/>
              </a:rPr>
              <a:t> for practice in a vocation that requires an examination. </a:t>
            </a:r>
            <a:endParaRPr sz="1100">
              <a:solidFill>
                <a:schemeClr val="lt1"/>
              </a:solidFill>
              <a:latin typeface="Calibri"/>
              <a:ea typeface="Calibri"/>
              <a:cs typeface="Calibri"/>
              <a:sym typeface="Calibri"/>
            </a:endParaRPr>
          </a:p>
          <a:p>
            <a:pPr indent="0" lvl="0" marL="2057400" rtl="0" algn="l">
              <a:lnSpc>
                <a:spcPct val="100000"/>
              </a:lnSpc>
              <a:spcBef>
                <a:spcPts val="0"/>
              </a:spcBef>
              <a:spcAft>
                <a:spcPts val="0"/>
              </a:spcAft>
              <a:buNone/>
            </a:pPr>
            <a:r>
              <a:t/>
            </a:r>
            <a:endParaRPr sz="1000">
              <a:solidFill>
                <a:schemeClr val="lt1"/>
              </a:solidFill>
              <a:latin typeface="Calibri"/>
              <a:ea typeface="Calibri"/>
              <a:cs typeface="Calibri"/>
              <a:sym typeface="Calibri"/>
            </a:endParaRPr>
          </a:p>
          <a:p>
            <a:pPr indent="-228600" lvl="3" marL="1600200" rtl="0" algn="l">
              <a:lnSpc>
                <a:spcPct val="100000"/>
              </a:lnSpc>
              <a:spcBef>
                <a:spcPts val="0"/>
              </a:spcBef>
              <a:spcAft>
                <a:spcPts val="0"/>
              </a:spcAft>
              <a:buClr>
                <a:schemeClr val="lt1"/>
              </a:buClr>
              <a:buSzPts val="1800"/>
              <a:buFont typeface="Calibri"/>
              <a:buChar char="–"/>
            </a:pPr>
            <a:r>
              <a:rPr b="1" lang="en" sz="1400">
                <a:solidFill>
                  <a:schemeClr val="lt1"/>
                </a:solidFill>
                <a:latin typeface="Calibri"/>
                <a:ea typeface="Calibri"/>
                <a:cs typeface="Calibri"/>
                <a:sym typeface="Calibri"/>
              </a:rPr>
              <a:t>Supporting Options  </a:t>
            </a:r>
            <a:endParaRPr b="1" sz="1400">
              <a:solidFill>
                <a:schemeClr val="lt1"/>
              </a:solidFill>
              <a:latin typeface="Calibri"/>
              <a:ea typeface="Calibri"/>
              <a:cs typeface="Calibri"/>
              <a:sym typeface="Calibri"/>
            </a:endParaRPr>
          </a:p>
          <a:p>
            <a:pPr indent="-222250" lvl="4" marL="2057400" rtl="0" algn="l">
              <a:lnSpc>
                <a:spcPct val="100000"/>
              </a:lnSpc>
              <a:spcBef>
                <a:spcPts val="0"/>
              </a:spcBef>
              <a:spcAft>
                <a:spcPts val="0"/>
              </a:spcAft>
              <a:buClr>
                <a:schemeClr val="lt1"/>
              </a:buClr>
              <a:buSzPts val="1700"/>
              <a:buFont typeface="Calibri"/>
              <a:buChar char="»"/>
            </a:pPr>
            <a:r>
              <a:rPr lang="en" sz="1100">
                <a:solidFill>
                  <a:schemeClr val="lt1"/>
                </a:solidFill>
                <a:latin typeface="Calibri"/>
                <a:ea typeface="Calibri"/>
                <a:cs typeface="Calibri"/>
                <a:sym typeface="Calibri"/>
              </a:rPr>
              <a:t>Complete a 250-hour </a:t>
            </a:r>
            <a:r>
              <a:rPr lang="en" sz="1100" u="sng">
                <a:solidFill>
                  <a:schemeClr val="lt1"/>
                </a:solidFill>
                <a:latin typeface="Calibri"/>
                <a:ea typeface="Calibri"/>
                <a:cs typeface="Calibri"/>
                <a:sym typeface="Calibri"/>
                <a:hlinkClick r:id="rId8">
                  <a:extLst>
                    <a:ext uri="{A12FA001-AC4F-418D-AE19-62706E023703}">
                      <ahyp:hlinkClr val="tx"/>
                    </a:ext>
                  </a:extLst>
                </a:hlinkClick>
              </a:rPr>
              <a:t>work-based learning</a:t>
            </a:r>
            <a:r>
              <a:rPr lang="en" sz="1100">
                <a:solidFill>
                  <a:schemeClr val="lt1"/>
                </a:solidFill>
                <a:latin typeface="Calibri"/>
                <a:ea typeface="Calibri"/>
                <a:cs typeface="Calibri"/>
                <a:sym typeface="Calibri"/>
              </a:rPr>
              <a:t> experience with evidence of positive evaluations;  </a:t>
            </a:r>
            <a:endParaRPr sz="1100">
              <a:solidFill>
                <a:schemeClr val="lt1"/>
              </a:solidFill>
              <a:latin typeface="Calibri"/>
              <a:ea typeface="Calibri"/>
              <a:cs typeface="Calibri"/>
              <a:sym typeface="Calibri"/>
            </a:endParaRPr>
          </a:p>
          <a:p>
            <a:pPr indent="-222250" lvl="4" marL="2057400" rtl="0" algn="l">
              <a:lnSpc>
                <a:spcPct val="100000"/>
              </a:lnSpc>
              <a:spcBef>
                <a:spcPts val="0"/>
              </a:spcBef>
              <a:spcAft>
                <a:spcPts val="0"/>
              </a:spcAft>
              <a:buClr>
                <a:schemeClr val="lt1"/>
              </a:buClr>
              <a:buSzPts val="1700"/>
              <a:buFont typeface="Calibri"/>
              <a:buChar char="»"/>
            </a:pPr>
            <a:r>
              <a:rPr lang="en" sz="1100">
                <a:solidFill>
                  <a:schemeClr val="lt1"/>
                </a:solidFill>
                <a:latin typeface="Calibri"/>
                <a:ea typeface="Calibri"/>
                <a:cs typeface="Calibri"/>
                <a:sym typeface="Calibri"/>
              </a:rPr>
              <a:t>Meet the National Career Readiness Silver Level on the </a:t>
            </a:r>
            <a:r>
              <a:rPr lang="en" sz="1100" u="sng">
                <a:solidFill>
                  <a:schemeClr val="lt1"/>
                </a:solidFill>
                <a:latin typeface="Calibri"/>
                <a:ea typeface="Calibri"/>
                <a:cs typeface="Calibri"/>
                <a:sym typeface="Calibri"/>
                <a:hlinkClick r:id="rId9">
                  <a:extLst>
                    <a:ext uri="{A12FA001-AC4F-418D-AE19-62706E023703}">
                      <ahyp:hlinkClr val="tx"/>
                    </a:ext>
                  </a:extLst>
                </a:hlinkClick>
              </a:rPr>
              <a:t>WorkKeys</a:t>
            </a:r>
            <a:r>
              <a:rPr lang="en" sz="1100">
                <a:solidFill>
                  <a:schemeClr val="lt1"/>
                </a:solidFill>
                <a:latin typeface="Calibri"/>
                <a:ea typeface="Calibri"/>
                <a:cs typeface="Calibri"/>
                <a:sym typeface="Calibri"/>
              </a:rPr>
              <a:t>*; </a:t>
            </a:r>
            <a:r>
              <a:rPr b="1" lang="en" sz="1100">
                <a:solidFill>
                  <a:schemeClr val="lt1"/>
                </a:solidFill>
                <a:latin typeface="Calibri"/>
                <a:ea typeface="Calibri"/>
                <a:cs typeface="Calibri"/>
                <a:sym typeface="Calibri"/>
              </a:rPr>
              <a:t>or</a:t>
            </a:r>
            <a:r>
              <a:rPr lang="en" sz="1100">
                <a:solidFill>
                  <a:schemeClr val="lt1"/>
                </a:solidFill>
                <a:latin typeface="Calibri"/>
                <a:ea typeface="Calibri"/>
                <a:cs typeface="Calibri"/>
                <a:sym typeface="Calibri"/>
              </a:rPr>
              <a:t>  </a:t>
            </a:r>
            <a:endParaRPr sz="1100">
              <a:solidFill>
                <a:schemeClr val="lt1"/>
              </a:solidFill>
              <a:latin typeface="Calibri"/>
              <a:ea typeface="Calibri"/>
              <a:cs typeface="Calibri"/>
              <a:sym typeface="Calibri"/>
            </a:endParaRPr>
          </a:p>
          <a:p>
            <a:pPr indent="-222250" lvl="4" marL="2057400" rtl="0" algn="l">
              <a:lnSpc>
                <a:spcPct val="100000"/>
              </a:lnSpc>
              <a:spcBef>
                <a:spcPts val="0"/>
              </a:spcBef>
              <a:spcAft>
                <a:spcPts val="0"/>
              </a:spcAft>
              <a:buClr>
                <a:schemeClr val="lt1"/>
              </a:buClr>
              <a:buSzPts val="1700"/>
              <a:buFont typeface="Calibri"/>
              <a:buChar char="»"/>
            </a:pPr>
            <a:r>
              <a:rPr lang="en" sz="1100">
                <a:solidFill>
                  <a:schemeClr val="lt1"/>
                </a:solidFill>
                <a:latin typeface="Calibri"/>
                <a:ea typeface="Calibri"/>
                <a:cs typeface="Calibri"/>
                <a:sym typeface="Calibri"/>
              </a:rPr>
              <a:t>Earn the </a:t>
            </a:r>
            <a:r>
              <a:rPr lang="en" sz="1100" u="sng">
                <a:solidFill>
                  <a:schemeClr val="lt1"/>
                </a:solidFill>
                <a:latin typeface="Calibri"/>
                <a:ea typeface="Calibri"/>
                <a:cs typeface="Calibri"/>
                <a:sym typeface="Calibri"/>
                <a:hlinkClick r:id="rId10">
                  <a:extLst>
                    <a:ext uri="{A12FA001-AC4F-418D-AE19-62706E023703}">
                      <ahyp:hlinkClr val="tx"/>
                    </a:ext>
                  </a:extLst>
                </a:hlinkClick>
              </a:rPr>
              <a:t>OhioMeansJobs-Readiness Seal</a:t>
            </a:r>
            <a:r>
              <a:rPr lang="en" sz="1100">
                <a:solidFill>
                  <a:schemeClr val="lt1"/>
                </a:solidFill>
                <a:latin typeface="Calibri"/>
                <a:ea typeface="Calibri"/>
                <a:cs typeface="Calibri"/>
                <a:sym typeface="Calibri"/>
              </a:rPr>
              <a:t>. </a:t>
            </a:r>
            <a:endParaRPr sz="1100">
              <a:solidFill>
                <a:schemeClr val="lt1"/>
              </a:solidFill>
              <a:latin typeface="Calibri"/>
              <a:ea typeface="Calibri"/>
              <a:cs typeface="Calibri"/>
              <a:sym typeface="Calibri"/>
            </a:endParaRPr>
          </a:p>
          <a:p>
            <a:pPr indent="0" lvl="0" marL="2057400" rtl="0" algn="l">
              <a:lnSpc>
                <a:spcPct val="100000"/>
              </a:lnSpc>
              <a:spcBef>
                <a:spcPts val="800"/>
              </a:spcBef>
              <a:spcAft>
                <a:spcPts val="0"/>
              </a:spcAft>
              <a:buNone/>
            </a:pPr>
            <a:r>
              <a:t/>
            </a:r>
            <a:endParaRPr sz="1000">
              <a:solidFill>
                <a:schemeClr val="lt1"/>
              </a:solidFill>
              <a:latin typeface="Calibri"/>
              <a:ea typeface="Calibri"/>
              <a:cs typeface="Calibri"/>
              <a:sym typeface="Calibri"/>
            </a:endParaRPr>
          </a:p>
          <a:p>
            <a:pPr indent="0" lvl="0" marL="0" rtl="0" algn="l">
              <a:lnSpc>
                <a:spcPct val="100000"/>
              </a:lnSpc>
              <a:spcBef>
                <a:spcPts val="0"/>
              </a:spcBef>
              <a:spcAft>
                <a:spcPts val="0"/>
              </a:spcAft>
              <a:buNone/>
            </a:pPr>
            <a:r>
              <a:t/>
            </a:r>
            <a:endParaRPr b="1"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60"/>
          <p:cNvSpPr txBox="1"/>
          <p:nvPr>
            <p:ph type="title"/>
          </p:nvPr>
        </p:nvSpPr>
        <p:spPr>
          <a:xfrm>
            <a:off x="390550" y="705063"/>
            <a:ext cx="3543000" cy="968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Our Vision</a:t>
            </a:r>
            <a:endParaRPr/>
          </a:p>
        </p:txBody>
      </p:sp>
      <p:sp>
        <p:nvSpPr>
          <p:cNvPr id="402" name="Google Shape;402;p60"/>
          <p:cNvSpPr txBox="1"/>
          <p:nvPr>
            <p:ph idx="1" type="body"/>
          </p:nvPr>
        </p:nvSpPr>
        <p:spPr>
          <a:xfrm>
            <a:off x="390550" y="1673175"/>
            <a:ext cx="5862000" cy="298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900"/>
              <a:t>Our vision is to create a dynamic, supportive learning environment where all students develop adaptability, positive self-worth, with the skills needed to grow socially, emotionally, and academically. By fostering strong connections to school and community, we empower our students to advocate for themselves to design their own future as productive, engaged, resilient, and empathetic members of society. </a:t>
            </a:r>
            <a:endParaRPr sz="1900"/>
          </a:p>
          <a:p>
            <a:pPr indent="0" lvl="0" marL="0" rtl="0" algn="ctr">
              <a:spcBef>
                <a:spcPts val="0"/>
              </a:spcBef>
              <a:spcAft>
                <a:spcPts val="0"/>
              </a:spcAft>
              <a:buNone/>
            </a:pPr>
            <a:r>
              <a:rPr lang="en" sz="1900"/>
              <a:t>Once a Duke, always a Duke.</a:t>
            </a:r>
            <a:endParaRPr sz="1900"/>
          </a:p>
        </p:txBody>
      </p:sp>
      <p:sp>
        <p:nvSpPr>
          <p:cNvPr id="403" name="Google Shape;403;p60"/>
          <p:cNvSpPr txBox="1"/>
          <p:nvPr>
            <p:ph idx="12" type="sldNum"/>
          </p:nvPr>
        </p:nvSpPr>
        <p:spPr>
          <a:xfrm>
            <a:off x="390559" y="40226"/>
            <a:ext cx="548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404" name="Google Shape;404;p60"/>
          <p:cNvSpPr txBox="1"/>
          <p:nvPr/>
        </p:nvSpPr>
        <p:spPr>
          <a:xfrm>
            <a:off x="3367050" y="40226"/>
            <a:ext cx="2409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latin typeface="Archivo"/>
                <a:ea typeface="Archivo"/>
                <a:cs typeface="Archivo"/>
                <a:sym typeface="Archivo"/>
              </a:rPr>
              <a:t>Wellington Exempted Village Schools</a:t>
            </a:r>
            <a:endParaRPr sz="1000">
              <a:solidFill>
                <a:schemeClr val="lt1"/>
              </a:solidFill>
              <a:latin typeface="Archivo"/>
              <a:ea typeface="Archivo"/>
              <a:cs typeface="Archivo"/>
              <a:sym typeface="Archivo"/>
            </a:endParaRPr>
          </a:p>
        </p:txBody>
      </p:sp>
      <p:pic>
        <p:nvPicPr>
          <p:cNvPr id="405" name="Google Shape;405;p60"/>
          <p:cNvPicPr preferRelativeResize="0"/>
          <p:nvPr/>
        </p:nvPicPr>
        <p:blipFill>
          <a:blip r:embed="rId3">
            <a:alphaModFix/>
          </a:blip>
          <a:stretch>
            <a:fillRect/>
          </a:stretch>
        </p:blipFill>
        <p:spPr>
          <a:xfrm>
            <a:off x="6252550" y="1076475"/>
            <a:ext cx="2586651" cy="25866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2932"/>
        </a:solidFill>
      </p:bgPr>
    </p:bg>
    <p:spTree>
      <p:nvGrpSpPr>
        <p:cNvPr id="707" name="Shape 707"/>
        <p:cNvGrpSpPr/>
        <p:nvPr/>
      </p:nvGrpSpPr>
      <p:grpSpPr>
        <a:xfrm>
          <a:off x="0" y="0"/>
          <a:ext cx="0" cy="0"/>
          <a:chOff x="0" y="0"/>
          <a:chExt cx="0" cy="0"/>
        </a:xfrm>
      </p:grpSpPr>
      <p:sp>
        <p:nvSpPr>
          <p:cNvPr id="708" name="Google Shape;708;p87"/>
          <p:cNvSpPr txBox="1"/>
          <p:nvPr>
            <p:ph type="title"/>
          </p:nvPr>
        </p:nvSpPr>
        <p:spPr>
          <a:xfrm>
            <a:off x="226575" y="0"/>
            <a:ext cx="8789700" cy="177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FF00"/>
              </a:buClr>
              <a:buSzPts val="4800"/>
              <a:buFont typeface="Bookman Old Style"/>
              <a:buNone/>
            </a:pPr>
            <a:r>
              <a:rPr b="1" lang="en" sz="4600">
                <a:solidFill>
                  <a:schemeClr val="lt1"/>
                </a:solidFill>
                <a:latin typeface="Bad Script"/>
                <a:ea typeface="Bad Script"/>
                <a:cs typeface="Bad Script"/>
                <a:sym typeface="Bad Script"/>
              </a:rPr>
              <a:t>DEMONSTRATING </a:t>
            </a:r>
            <a:endParaRPr b="1" sz="4600">
              <a:solidFill>
                <a:schemeClr val="lt1"/>
              </a:solidFill>
              <a:latin typeface="Bad Script"/>
              <a:ea typeface="Bad Script"/>
              <a:cs typeface="Bad Script"/>
              <a:sym typeface="Bad Script"/>
            </a:endParaRPr>
          </a:p>
          <a:p>
            <a:pPr indent="0" lvl="0" marL="0" rtl="0" algn="ctr">
              <a:spcBef>
                <a:spcPts val="0"/>
              </a:spcBef>
              <a:spcAft>
                <a:spcPts val="0"/>
              </a:spcAft>
              <a:buClr>
                <a:srgbClr val="FFFF00"/>
              </a:buClr>
              <a:buSzPts val="4800"/>
              <a:buFont typeface="Bookman Old Style"/>
              <a:buNone/>
            </a:pPr>
            <a:r>
              <a:rPr b="1" lang="en" sz="4600">
                <a:solidFill>
                  <a:schemeClr val="lt1"/>
                </a:solidFill>
                <a:latin typeface="Bad Script"/>
                <a:ea typeface="Bad Script"/>
                <a:cs typeface="Bad Script"/>
                <a:sym typeface="Bad Script"/>
              </a:rPr>
              <a:t>READINESS</a:t>
            </a:r>
            <a:endParaRPr b="1" sz="1600">
              <a:solidFill>
                <a:schemeClr val="lt1"/>
              </a:solidFill>
              <a:latin typeface="Bad Script"/>
              <a:ea typeface="Bad Script"/>
              <a:cs typeface="Bad Script"/>
              <a:sym typeface="Bad Script"/>
            </a:endParaRPr>
          </a:p>
        </p:txBody>
      </p:sp>
      <p:sp>
        <p:nvSpPr>
          <p:cNvPr id="709" name="Google Shape;709;p87"/>
          <p:cNvSpPr txBox="1"/>
          <p:nvPr/>
        </p:nvSpPr>
        <p:spPr>
          <a:xfrm>
            <a:off x="4385800" y="3072300"/>
            <a:ext cx="1278600" cy="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dk2"/>
              </a:solidFill>
              <a:latin typeface="Roboto"/>
              <a:ea typeface="Roboto"/>
              <a:cs typeface="Roboto"/>
              <a:sym typeface="Roboto"/>
            </a:endParaRPr>
          </a:p>
        </p:txBody>
      </p:sp>
      <p:sp>
        <p:nvSpPr>
          <p:cNvPr id="710" name="Google Shape;710;p87"/>
          <p:cNvSpPr txBox="1"/>
          <p:nvPr/>
        </p:nvSpPr>
        <p:spPr>
          <a:xfrm>
            <a:off x="320800" y="1870969"/>
            <a:ext cx="8574300" cy="288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Calibri"/>
                <a:ea typeface="Calibri"/>
                <a:cs typeface="Calibri"/>
                <a:sym typeface="Calibri"/>
              </a:rPr>
              <a:t>Students must earn at least two diploma seals. </a:t>
            </a:r>
            <a:endParaRPr sz="2800">
              <a:solidFill>
                <a:schemeClr val="lt1"/>
              </a:solidFill>
              <a:latin typeface="Calibri"/>
              <a:ea typeface="Calibri"/>
              <a:cs typeface="Calibri"/>
              <a:sym typeface="Calibri"/>
            </a:endParaRPr>
          </a:p>
          <a:p>
            <a:pPr indent="0" lvl="0" marL="0" rtl="0" algn="ctr">
              <a:spcBef>
                <a:spcPts val="0"/>
              </a:spcBef>
              <a:spcAft>
                <a:spcPts val="0"/>
              </a:spcAft>
              <a:buNone/>
            </a:pPr>
            <a:r>
              <a:t/>
            </a:r>
            <a:endParaRPr b="1" sz="1600">
              <a:solidFill>
                <a:schemeClr val="lt1"/>
              </a:solidFill>
              <a:latin typeface="Calibri"/>
              <a:ea typeface="Calibri"/>
              <a:cs typeface="Calibri"/>
              <a:sym typeface="Calibri"/>
            </a:endParaRPr>
          </a:p>
          <a:p>
            <a:pPr indent="0" lvl="0" marL="0" rtl="0" algn="ctr">
              <a:spcBef>
                <a:spcPts val="0"/>
              </a:spcBef>
              <a:spcAft>
                <a:spcPts val="0"/>
              </a:spcAft>
              <a:buNone/>
            </a:pPr>
            <a:r>
              <a:rPr b="1" lang="en" sz="3400">
                <a:solidFill>
                  <a:schemeClr val="lt1"/>
                </a:solidFill>
                <a:latin typeface="Calibri"/>
                <a:ea typeface="Calibri"/>
                <a:cs typeface="Calibri"/>
                <a:sym typeface="Calibri"/>
              </a:rPr>
              <a:t>12 seals available: </a:t>
            </a:r>
            <a:endParaRPr b="1" sz="3400">
              <a:solidFill>
                <a:schemeClr val="lt1"/>
              </a:solidFill>
              <a:latin typeface="Calibri"/>
              <a:ea typeface="Calibri"/>
              <a:cs typeface="Calibri"/>
              <a:sym typeface="Calibri"/>
            </a:endParaRPr>
          </a:p>
          <a:p>
            <a:pPr indent="0" lvl="0" marL="0" rtl="0" algn="ctr">
              <a:spcBef>
                <a:spcPts val="0"/>
              </a:spcBef>
              <a:spcAft>
                <a:spcPts val="0"/>
              </a:spcAft>
              <a:buNone/>
            </a:pPr>
            <a:r>
              <a:rPr lang="en" sz="2100">
                <a:solidFill>
                  <a:schemeClr val="lt1"/>
                </a:solidFill>
                <a:latin typeface="Calibri"/>
                <a:ea typeface="Calibri"/>
                <a:cs typeface="Calibri"/>
                <a:sym typeface="Calibri"/>
              </a:rPr>
              <a:t>9 = State-Defined Seals</a:t>
            </a:r>
            <a:endParaRPr sz="2100">
              <a:solidFill>
                <a:schemeClr val="lt1"/>
              </a:solidFill>
              <a:latin typeface="Calibri"/>
              <a:ea typeface="Calibri"/>
              <a:cs typeface="Calibri"/>
              <a:sym typeface="Calibri"/>
            </a:endParaRPr>
          </a:p>
          <a:p>
            <a:pPr indent="0" lvl="0" marL="0" rtl="0" algn="ctr">
              <a:spcBef>
                <a:spcPts val="0"/>
              </a:spcBef>
              <a:spcAft>
                <a:spcPts val="0"/>
              </a:spcAft>
              <a:buNone/>
            </a:pPr>
            <a:r>
              <a:rPr lang="en" sz="2100">
                <a:solidFill>
                  <a:schemeClr val="lt1"/>
                </a:solidFill>
                <a:latin typeface="Calibri"/>
                <a:ea typeface="Calibri"/>
                <a:cs typeface="Calibri"/>
                <a:sym typeface="Calibri"/>
              </a:rPr>
              <a:t>3= Locally-Defined Seals</a:t>
            </a:r>
            <a:endParaRPr sz="2100">
              <a:solidFill>
                <a:schemeClr val="lt1"/>
              </a:solidFill>
              <a:latin typeface="Calibri"/>
              <a:ea typeface="Calibri"/>
              <a:cs typeface="Calibri"/>
              <a:sym typeface="Calibri"/>
            </a:endParaRPr>
          </a:p>
          <a:p>
            <a:pPr indent="0" lvl="0" marL="0" rtl="0" algn="ctr">
              <a:spcBef>
                <a:spcPts val="0"/>
              </a:spcBef>
              <a:spcAft>
                <a:spcPts val="0"/>
              </a:spcAft>
              <a:buNone/>
            </a:pPr>
            <a:r>
              <a:rPr b="1" lang="en">
                <a:solidFill>
                  <a:schemeClr val="lt1"/>
                </a:solidFill>
                <a:latin typeface="Calibri"/>
                <a:ea typeface="Calibri"/>
                <a:cs typeface="Calibri"/>
                <a:sym typeface="Calibri"/>
              </a:rPr>
              <a:t>One of the two seals earned MUST be a State-Defined Seal. </a:t>
            </a:r>
            <a:endParaRPr b="1">
              <a:solidFill>
                <a:schemeClr val="lt1"/>
              </a:solidFill>
              <a:latin typeface="Calibri"/>
              <a:ea typeface="Calibri"/>
              <a:cs typeface="Calibri"/>
              <a:sym typeface="Calibri"/>
            </a:endParaRPr>
          </a:p>
          <a:p>
            <a:pPr indent="0" lvl="0" marL="0" rtl="0" algn="ctr">
              <a:spcBef>
                <a:spcPts val="0"/>
              </a:spcBef>
              <a:spcAft>
                <a:spcPts val="0"/>
              </a:spcAft>
              <a:buNone/>
            </a:pPr>
            <a:r>
              <a:rPr b="1" lang="en">
                <a:solidFill>
                  <a:schemeClr val="lt1"/>
                </a:solidFill>
                <a:latin typeface="Calibri"/>
                <a:ea typeface="Calibri"/>
                <a:cs typeface="Calibri"/>
                <a:sym typeface="Calibri"/>
              </a:rPr>
              <a:t>The additional seal may be State-Defined or Locally-Defined.</a:t>
            </a:r>
            <a:endParaRPr b="1">
              <a:solidFill>
                <a:schemeClr val="lt1"/>
              </a:solidFill>
              <a:latin typeface="Calibri"/>
              <a:ea typeface="Calibri"/>
              <a:cs typeface="Calibri"/>
              <a:sym typeface="Calibri"/>
            </a:endParaRPr>
          </a:p>
          <a:p>
            <a:pPr indent="0" lvl="0" marL="0" rtl="0" algn="ctr">
              <a:spcBef>
                <a:spcPts val="0"/>
              </a:spcBef>
              <a:spcAft>
                <a:spcPts val="0"/>
              </a:spcAft>
              <a:buNone/>
            </a:pPr>
            <a:r>
              <a:t/>
            </a:r>
            <a:endParaRPr b="1">
              <a:solidFill>
                <a:schemeClr val="lt1"/>
              </a:solidFill>
              <a:latin typeface="Calibri"/>
              <a:ea typeface="Calibri"/>
              <a:cs typeface="Calibri"/>
              <a:sym typeface="Calibri"/>
            </a:endParaRPr>
          </a:p>
          <a:p>
            <a:pPr indent="0" lvl="0" marL="0" rtl="0" algn="ctr">
              <a:spcBef>
                <a:spcPts val="0"/>
              </a:spcBef>
              <a:spcAft>
                <a:spcPts val="0"/>
              </a:spcAft>
              <a:buClr>
                <a:srgbClr val="FFFF00"/>
              </a:buClr>
              <a:buSzPts val="4800"/>
              <a:buFont typeface="Bookman Old Style"/>
              <a:buNone/>
            </a:pPr>
            <a:r>
              <a:rPr b="1" lang="en" sz="1600" u="sng">
                <a:solidFill>
                  <a:srgbClr val="9E9E9E"/>
                </a:solidFill>
                <a:latin typeface="Calibri"/>
                <a:ea typeface="Calibri"/>
                <a:cs typeface="Calibri"/>
                <a:sym typeface="Calibri"/>
                <a:hlinkClick r:id="rId3">
                  <a:extLst>
                    <a:ext uri="{A12FA001-AC4F-418D-AE19-62706E023703}">
                      <ahyp:hlinkClr val="tx"/>
                    </a:ext>
                  </a:extLst>
                </a:hlinkClick>
              </a:rPr>
              <a:t>Learn More about Graduation Seals</a:t>
            </a:r>
            <a:endParaRPr b="1">
              <a:solidFill>
                <a:schemeClr val="lt1"/>
              </a:solidFill>
              <a:latin typeface="Calibri"/>
              <a:ea typeface="Calibri"/>
              <a:cs typeface="Calibri"/>
              <a:sym typeface="Calibri"/>
            </a:endParaRPr>
          </a:p>
          <a:p>
            <a:pPr indent="0" lvl="0" marL="0" rtl="0" algn="l">
              <a:spcBef>
                <a:spcPts val="0"/>
              </a:spcBef>
              <a:spcAft>
                <a:spcPts val="0"/>
              </a:spcAft>
              <a:buNone/>
            </a:pPr>
            <a:r>
              <a:t/>
            </a:r>
            <a:endParaRPr b="1" sz="1600">
              <a:solidFill>
                <a:schemeClr val="lt1"/>
              </a:solidFill>
              <a:latin typeface="Calibri"/>
              <a:ea typeface="Calibri"/>
              <a:cs typeface="Calibri"/>
              <a:sym typeface="Calibri"/>
            </a:endParaRPr>
          </a:p>
          <a:p>
            <a:pPr indent="0" lvl="0" marL="0" rtl="0" algn="l">
              <a:spcBef>
                <a:spcPts val="0"/>
              </a:spcBef>
              <a:spcAft>
                <a:spcPts val="0"/>
              </a:spcAft>
              <a:buNone/>
            </a:pPr>
            <a:r>
              <a:t/>
            </a:r>
            <a:endParaRPr b="1" sz="1600">
              <a:solidFill>
                <a:schemeClr val="lt1"/>
              </a:solidFill>
              <a:latin typeface="Calibri"/>
              <a:ea typeface="Calibri"/>
              <a:cs typeface="Calibri"/>
              <a:sym typeface="Calibri"/>
            </a:endParaRPr>
          </a:p>
          <a:p>
            <a:pPr indent="0" lvl="0" marL="0" rtl="0" algn="l">
              <a:spcBef>
                <a:spcPts val="0"/>
              </a:spcBef>
              <a:spcAft>
                <a:spcPts val="0"/>
              </a:spcAft>
              <a:buNone/>
            </a:pPr>
            <a:r>
              <a:t/>
            </a:r>
            <a:endParaRPr b="1" sz="1600">
              <a:solidFill>
                <a:schemeClr val="lt1"/>
              </a:solidFill>
              <a:latin typeface="Calibri"/>
              <a:ea typeface="Calibri"/>
              <a:cs typeface="Calibri"/>
              <a:sym typeface="Calibri"/>
            </a:endParaRPr>
          </a:p>
          <a:p>
            <a:pPr indent="0" lvl="0" marL="0" rtl="0" algn="l">
              <a:spcBef>
                <a:spcPts val="0"/>
              </a:spcBef>
              <a:spcAft>
                <a:spcPts val="0"/>
              </a:spcAft>
              <a:buNone/>
            </a:pPr>
            <a:r>
              <a:t/>
            </a:r>
            <a:endParaRPr b="1" sz="1600">
              <a:solidFill>
                <a:schemeClr val="lt1"/>
              </a:solidFill>
              <a:latin typeface="Calibri"/>
              <a:ea typeface="Calibri"/>
              <a:cs typeface="Calibri"/>
              <a:sym typeface="Calibri"/>
            </a:endParaRPr>
          </a:p>
          <a:p>
            <a:pPr indent="0" lvl="0" marL="0" rtl="0" algn="ctr">
              <a:spcBef>
                <a:spcPts val="0"/>
              </a:spcBef>
              <a:spcAft>
                <a:spcPts val="0"/>
              </a:spcAft>
              <a:buNone/>
            </a:pPr>
            <a:r>
              <a:rPr b="1" lang="en" sz="1800">
                <a:solidFill>
                  <a:schemeClr val="lt1"/>
                </a:solidFill>
                <a:latin typeface="Calibri"/>
                <a:ea typeface="Calibri"/>
                <a:cs typeface="Calibri"/>
                <a:sym typeface="Calibri"/>
              </a:rPr>
              <a:t>* Students are encouraged to earn the seals that align with their goals and interests. </a:t>
            </a:r>
            <a:endParaRPr b="1" sz="1800">
              <a:solidFill>
                <a:schemeClr val="lt1"/>
              </a:solidFill>
              <a:latin typeface="Calibri"/>
              <a:ea typeface="Calibri"/>
              <a:cs typeface="Calibri"/>
              <a:sym typeface="Calibri"/>
            </a:endParaRPr>
          </a:p>
          <a:p>
            <a:pPr indent="0" lvl="0" marL="0" rtl="0" algn="ctr">
              <a:spcBef>
                <a:spcPts val="0"/>
              </a:spcBef>
              <a:spcAft>
                <a:spcPts val="0"/>
              </a:spcAft>
              <a:buNone/>
            </a:pPr>
            <a:r>
              <a:rPr b="1" lang="en" sz="2100">
                <a:solidFill>
                  <a:schemeClr val="lt1"/>
                </a:solidFill>
                <a:latin typeface="Calibri"/>
                <a:ea typeface="Calibri"/>
                <a:cs typeface="Calibri"/>
                <a:sym typeface="Calibri"/>
              </a:rPr>
              <a:t> </a:t>
            </a:r>
            <a:endParaRPr b="1"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2932"/>
        </a:solidFill>
      </p:bgPr>
    </p:bg>
    <p:spTree>
      <p:nvGrpSpPr>
        <p:cNvPr id="714" name="Shape 714"/>
        <p:cNvGrpSpPr/>
        <p:nvPr/>
      </p:nvGrpSpPr>
      <p:grpSpPr>
        <a:xfrm>
          <a:off x="0" y="0"/>
          <a:ext cx="0" cy="0"/>
          <a:chOff x="0" y="0"/>
          <a:chExt cx="0" cy="0"/>
        </a:xfrm>
      </p:grpSpPr>
      <p:sp>
        <p:nvSpPr>
          <p:cNvPr id="715" name="Google Shape;715;p88"/>
          <p:cNvSpPr txBox="1"/>
          <p:nvPr>
            <p:ph type="title"/>
          </p:nvPr>
        </p:nvSpPr>
        <p:spPr>
          <a:xfrm>
            <a:off x="589475" y="53869"/>
            <a:ext cx="7886700" cy="1696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FF00"/>
              </a:buClr>
              <a:buSzPts val="4800"/>
              <a:buFont typeface="Bookman Old Style"/>
              <a:buNone/>
            </a:pPr>
            <a:r>
              <a:rPr b="1" lang="en" sz="4800">
                <a:solidFill>
                  <a:schemeClr val="lt1"/>
                </a:solidFill>
                <a:latin typeface="Bad Script"/>
                <a:ea typeface="Bad Script"/>
                <a:cs typeface="Bad Script"/>
                <a:sym typeface="Bad Script"/>
              </a:rPr>
              <a:t>DEMONSTRATING </a:t>
            </a:r>
            <a:endParaRPr b="1" sz="4800">
              <a:solidFill>
                <a:schemeClr val="lt1"/>
              </a:solidFill>
              <a:latin typeface="Bad Script"/>
              <a:ea typeface="Bad Script"/>
              <a:cs typeface="Bad Script"/>
              <a:sym typeface="Bad Script"/>
            </a:endParaRPr>
          </a:p>
          <a:p>
            <a:pPr indent="0" lvl="0" marL="0" rtl="0" algn="ctr">
              <a:spcBef>
                <a:spcPts val="0"/>
              </a:spcBef>
              <a:spcAft>
                <a:spcPts val="0"/>
              </a:spcAft>
              <a:buClr>
                <a:srgbClr val="FFFF00"/>
              </a:buClr>
              <a:buSzPts val="4800"/>
              <a:buFont typeface="Bookman Old Style"/>
              <a:buNone/>
            </a:pPr>
            <a:r>
              <a:rPr b="1" lang="en" sz="4800">
                <a:solidFill>
                  <a:schemeClr val="lt1"/>
                </a:solidFill>
                <a:latin typeface="Bad Script"/>
                <a:ea typeface="Bad Script"/>
                <a:cs typeface="Bad Script"/>
                <a:sym typeface="Bad Script"/>
              </a:rPr>
              <a:t>READINESS</a:t>
            </a:r>
            <a:endParaRPr b="1" sz="1600">
              <a:solidFill>
                <a:srgbClr val="9E9E9E"/>
              </a:solidFill>
              <a:latin typeface="Calibri"/>
              <a:ea typeface="Calibri"/>
              <a:cs typeface="Calibri"/>
              <a:sym typeface="Calibri"/>
            </a:endParaRPr>
          </a:p>
        </p:txBody>
      </p:sp>
      <p:sp>
        <p:nvSpPr>
          <p:cNvPr id="716" name="Google Shape;716;p88"/>
          <p:cNvSpPr txBox="1"/>
          <p:nvPr/>
        </p:nvSpPr>
        <p:spPr>
          <a:xfrm>
            <a:off x="4385800" y="3072300"/>
            <a:ext cx="1278600" cy="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dk2"/>
              </a:solidFill>
              <a:latin typeface="Roboto"/>
              <a:ea typeface="Roboto"/>
              <a:cs typeface="Roboto"/>
              <a:sym typeface="Roboto"/>
            </a:endParaRPr>
          </a:p>
        </p:txBody>
      </p:sp>
      <p:pic>
        <p:nvPicPr>
          <p:cNvPr id="717" name="Google Shape;717;p88"/>
          <p:cNvPicPr preferRelativeResize="0"/>
          <p:nvPr/>
        </p:nvPicPr>
        <p:blipFill>
          <a:blip r:embed="rId3">
            <a:alphaModFix/>
          </a:blip>
          <a:stretch>
            <a:fillRect/>
          </a:stretch>
        </p:blipFill>
        <p:spPr>
          <a:xfrm>
            <a:off x="989075" y="1907672"/>
            <a:ext cx="1454434" cy="948946"/>
          </a:xfrm>
          <a:prstGeom prst="rect">
            <a:avLst/>
          </a:prstGeom>
          <a:noFill/>
          <a:ln>
            <a:noFill/>
          </a:ln>
        </p:spPr>
      </p:pic>
      <p:pic>
        <p:nvPicPr>
          <p:cNvPr id="718" name="Google Shape;718;p88"/>
          <p:cNvPicPr preferRelativeResize="0"/>
          <p:nvPr/>
        </p:nvPicPr>
        <p:blipFill>
          <a:blip r:embed="rId4">
            <a:alphaModFix/>
          </a:blip>
          <a:stretch>
            <a:fillRect/>
          </a:stretch>
        </p:blipFill>
        <p:spPr>
          <a:xfrm>
            <a:off x="989068" y="4077949"/>
            <a:ext cx="1454434" cy="948946"/>
          </a:xfrm>
          <a:prstGeom prst="rect">
            <a:avLst/>
          </a:prstGeom>
          <a:noFill/>
          <a:ln>
            <a:noFill/>
          </a:ln>
        </p:spPr>
      </p:pic>
      <p:pic>
        <p:nvPicPr>
          <p:cNvPr id="719" name="Google Shape;719;p88"/>
          <p:cNvPicPr preferRelativeResize="0"/>
          <p:nvPr/>
        </p:nvPicPr>
        <p:blipFill>
          <a:blip r:embed="rId5">
            <a:alphaModFix/>
          </a:blip>
          <a:stretch>
            <a:fillRect/>
          </a:stretch>
        </p:blipFill>
        <p:spPr>
          <a:xfrm>
            <a:off x="989073" y="3014480"/>
            <a:ext cx="1454434" cy="948946"/>
          </a:xfrm>
          <a:prstGeom prst="rect">
            <a:avLst/>
          </a:prstGeom>
          <a:noFill/>
          <a:ln>
            <a:noFill/>
          </a:ln>
        </p:spPr>
      </p:pic>
      <p:pic>
        <p:nvPicPr>
          <p:cNvPr id="720" name="Google Shape;720;p88"/>
          <p:cNvPicPr preferRelativeResize="0"/>
          <p:nvPr/>
        </p:nvPicPr>
        <p:blipFill>
          <a:blip r:embed="rId6">
            <a:alphaModFix/>
          </a:blip>
          <a:stretch>
            <a:fillRect/>
          </a:stretch>
        </p:blipFill>
        <p:spPr>
          <a:xfrm>
            <a:off x="6943525" y="4139901"/>
            <a:ext cx="1396800" cy="911340"/>
          </a:xfrm>
          <a:prstGeom prst="rect">
            <a:avLst/>
          </a:prstGeom>
          <a:noFill/>
          <a:ln>
            <a:noFill/>
          </a:ln>
        </p:spPr>
      </p:pic>
      <p:pic>
        <p:nvPicPr>
          <p:cNvPr id="721" name="Google Shape;721;p88"/>
          <p:cNvPicPr preferRelativeResize="0"/>
          <p:nvPr/>
        </p:nvPicPr>
        <p:blipFill>
          <a:blip r:embed="rId7">
            <a:alphaModFix/>
          </a:blip>
          <a:stretch>
            <a:fillRect/>
          </a:stretch>
        </p:blipFill>
        <p:spPr>
          <a:xfrm>
            <a:off x="6885863" y="1991475"/>
            <a:ext cx="1339150" cy="873731"/>
          </a:xfrm>
          <a:prstGeom prst="rect">
            <a:avLst/>
          </a:prstGeom>
          <a:noFill/>
          <a:ln>
            <a:noFill/>
          </a:ln>
        </p:spPr>
      </p:pic>
      <p:pic>
        <p:nvPicPr>
          <p:cNvPr id="722" name="Google Shape;722;p88"/>
          <p:cNvPicPr preferRelativeResize="0"/>
          <p:nvPr/>
        </p:nvPicPr>
        <p:blipFill>
          <a:blip r:embed="rId8">
            <a:alphaModFix/>
          </a:blip>
          <a:stretch>
            <a:fillRect/>
          </a:stretch>
        </p:blipFill>
        <p:spPr>
          <a:xfrm>
            <a:off x="3068763" y="1907675"/>
            <a:ext cx="1454433" cy="948946"/>
          </a:xfrm>
          <a:prstGeom prst="rect">
            <a:avLst/>
          </a:prstGeom>
          <a:noFill/>
          <a:ln>
            <a:noFill/>
          </a:ln>
        </p:spPr>
      </p:pic>
      <p:pic>
        <p:nvPicPr>
          <p:cNvPr id="723" name="Google Shape;723;p88"/>
          <p:cNvPicPr preferRelativeResize="0"/>
          <p:nvPr/>
        </p:nvPicPr>
        <p:blipFill>
          <a:blip r:embed="rId9">
            <a:alphaModFix/>
          </a:blip>
          <a:stretch>
            <a:fillRect/>
          </a:stretch>
        </p:blipFill>
        <p:spPr>
          <a:xfrm>
            <a:off x="4977318" y="1916265"/>
            <a:ext cx="1454433" cy="948946"/>
          </a:xfrm>
          <a:prstGeom prst="rect">
            <a:avLst/>
          </a:prstGeom>
          <a:noFill/>
          <a:ln>
            <a:noFill/>
          </a:ln>
        </p:spPr>
      </p:pic>
      <p:pic>
        <p:nvPicPr>
          <p:cNvPr id="724" name="Google Shape;724;p88"/>
          <p:cNvPicPr preferRelativeResize="0"/>
          <p:nvPr/>
        </p:nvPicPr>
        <p:blipFill>
          <a:blip r:embed="rId10">
            <a:alphaModFix/>
          </a:blip>
          <a:stretch>
            <a:fillRect/>
          </a:stretch>
        </p:blipFill>
        <p:spPr>
          <a:xfrm>
            <a:off x="5034975" y="3031552"/>
            <a:ext cx="1396775" cy="914807"/>
          </a:xfrm>
          <a:prstGeom prst="rect">
            <a:avLst/>
          </a:prstGeom>
          <a:noFill/>
          <a:ln>
            <a:noFill/>
          </a:ln>
        </p:spPr>
      </p:pic>
      <p:pic>
        <p:nvPicPr>
          <p:cNvPr id="725" name="Google Shape;725;p88"/>
          <p:cNvPicPr preferRelativeResize="0"/>
          <p:nvPr/>
        </p:nvPicPr>
        <p:blipFill>
          <a:blip r:embed="rId11">
            <a:alphaModFix/>
          </a:blip>
          <a:stretch>
            <a:fillRect/>
          </a:stretch>
        </p:blipFill>
        <p:spPr>
          <a:xfrm>
            <a:off x="3068765" y="4121102"/>
            <a:ext cx="1454434" cy="948946"/>
          </a:xfrm>
          <a:prstGeom prst="rect">
            <a:avLst/>
          </a:prstGeom>
          <a:noFill/>
          <a:ln>
            <a:noFill/>
          </a:ln>
        </p:spPr>
      </p:pic>
      <p:pic>
        <p:nvPicPr>
          <p:cNvPr id="726" name="Google Shape;726;p88"/>
          <p:cNvPicPr preferRelativeResize="0"/>
          <p:nvPr/>
        </p:nvPicPr>
        <p:blipFill>
          <a:blip r:embed="rId12">
            <a:alphaModFix/>
          </a:blip>
          <a:stretch>
            <a:fillRect/>
          </a:stretch>
        </p:blipFill>
        <p:spPr>
          <a:xfrm>
            <a:off x="3068770" y="3014385"/>
            <a:ext cx="1454433" cy="948946"/>
          </a:xfrm>
          <a:prstGeom prst="rect">
            <a:avLst/>
          </a:prstGeom>
          <a:noFill/>
          <a:ln>
            <a:noFill/>
          </a:ln>
        </p:spPr>
      </p:pic>
      <p:pic>
        <p:nvPicPr>
          <p:cNvPr id="727" name="Google Shape;727;p88"/>
          <p:cNvPicPr preferRelativeResize="0"/>
          <p:nvPr/>
        </p:nvPicPr>
        <p:blipFill>
          <a:blip r:embed="rId13">
            <a:alphaModFix/>
          </a:blip>
          <a:stretch>
            <a:fillRect/>
          </a:stretch>
        </p:blipFill>
        <p:spPr>
          <a:xfrm>
            <a:off x="5046525" y="4139913"/>
            <a:ext cx="1454433" cy="948946"/>
          </a:xfrm>
          <a:prstGeom prst="rect">
            <a:avLst/>
          </a:prstGeom>
          <a:noFill/>
          <a:ln>
            <a:noFill/>
          </a:ln>
        </p:spPr>
      </p:pic>
      <p:pic>
        <p:nvPicPr>
          <p:cNvPr id="728" name="Google Shape;728;p88"/>
          <p:cNvPicPr preferRelativeResize="0"/>
          <p:nvPr/>
        </p:nvPicPr>
        <p:blipFill>
          <a:blip r:embed="rId14">
            <a:alphaModFix/>
          </a:blip>
          <a:stretch>
            <a:fillRect/>
          </a:stretch>
        </p:blipFill>
        <p:spPr>
          <a:xfrm>
            <a:off x="6943532" y="3072300"/>
            <a:ext cx="1396768" cy="91134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2932"/>
        </a:solidFill>
      </p:bgPr>
    </p:bg>
    <p:spTree>
      <p:nvGrpSpPr>
        <p:cNvPr id="732" name="Shape 732"/>
        <p:cNvGrpSpPr/>
        <p:nvPr/>
      </p:nvGrpSpPr>
      <p:grpSpPr>
        <a:xfrm>
          <a:off x="0" y="0"/>
          <a:ext cx="0" cy="0"/>
          <a:chOff x="0" y="0"/>
          <a:chExt cx="0" cy="0"/>
        </a:xfrm>
      </p:grpSpPr>
      <p:sp>
        <p:nvSpPr>
          <p:cNvPr id="733" name="Google Shape;733;p89"/>
          <p:cNvSpPr txBox="1"/>
          <p:nvPr>
            <p:ph type="title"/>
          </p:nvPr>
        </p:nvSpPr>
        <p:spPr>
          <a:xfrm>
            <a:off x="584425" y="74069"/>
            <a:ext cx="7886700" cy="1655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FF00"/>
              </a:buClr>
              <a:buSzPts val="4800"/>
              <a:buFont typeface="Bookman Old Style"/>
              <a:buNone/>
            </a:pPr>
            <a:r>
              <a:rPr b="1" lang="en" sz="5100">
                <a:solidFill>
                  <a:schemeClr val="lt1"/>
                </a:solidFill>
                <a:latin typeface="Bad Script"/>
                <a:ea typeface="Bad Script"/>
                <a:cs typeface="Bad Script"/>
                <a:sym typeface="Bad Script"/>
              </a:rPr>
              <a:t>DEMONSTRATING </a:t>
            </a:r>
            <a:endParaRPr b="1" sz="5100">
              <a:solidFill>
                <a:schemeClr val="lt1"/>
              </a:solidFill>
              <a:latin typeface="Bad Script"/>
              <a:ea typeface="Bad Script"/>
              <a:cs typeface="Bad Script"/>
              <a:sym typeface="Bad Script"/>
            </a:endParaRPr>
          </a:p>
          <a:p>
            <a:pPr indent="0" lvl="0" marL="0" rtl="0" algn="ctr">
              <a:spcBef>
                <a:spcPts val="0"/>
              </a:spcBef>
              <a:spcAft>
                <a:spcPts val="0"/>
              </a:spcAft>
              <a:buClr>
                <a:srgbClr val="FFFF00"/>
              </a:buClr>
              <a:buSzPts val="4800"/>
              <a:buFont typeface="Bookman Old Style"/>
              <a:buNone/>
            </a:pPr>
            <a:r>
              <a:rPr b="1" lang="en" sz="5100">
                <a:solidFill>
                  <a:schemeClr val="lt1"/>
                </a:solidFill>
                <a:latin typeface="Bad Script"/>
                <a:ea typeface="Bad Script"/>
                <a:cs typeface="Bad Script"/>
                <a:sym typeface="Bad Script"/>
              </a:rPr>
              <a:t>READINESS</a:t>
            </a:r>
            <a:endParaRPr b="1" sz="3300">
              <a:solidFill>
                <a:schemeClr val="lt1"/>
              </a:solidFill>
              <a:latin typeface="Bad Script"/>
              <a:ea typeface="Bad Script"/>
              <a:cs typeface="Bad Script"/>
              <a:sym typeface="Bad Script"/>
            </a:endParaRPr>
          </a:p>
        </p:txBody>
      </p:sp>
      <p:sp>
        <p:nvSpPr>
          <p:cNvPr id="734" name="Google Shape;734;p89"/>
          <p:cNvSpPr txBox="1"/>
          <p:nvPr/>
        </p:nvSpPr>
        <p:spPr>
          <a:xfrm>
            <a:off x="4385800" y="3072300"/>
            <a:ext cx="1278600" cy="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dk2"/>
              </a:solidFill>
              <a:latin typeface="Roboto"/>
              <a:ea typeface="Roboto"/>
              <a:cs typeface="Roboto"/>
              <a:sym typeface="Roboto"/>
            </a:endParaRPr>
          </a:p>
        </p:txBody>
      </p:sp>
      <p:pic>
        <p:nvPicPr>
          <p:cNvPr id="735" name="Google Shape;735;p89"/>
          <p:cNvPicPr preferRelativeResize="0"/>
          <p:nvPr/>
        </p:nvPicPr>
        <p:blipFill>
          <a:blip r:embed="rId3">
            <a:alphaModFix/>
          </a:blip>
          <a:stretch>
            <a:fillRect/>
          </a:stretch>
        </p:blipFill>
        <p:spPr>
          <a:xfrm>
            <a:off x="6919163" y="2820175"/>
            <a:ext cx="1233550" cy="948950"/>
          </a:xfrm>
          <a:prstGeom prst="rect">
            <a:avLst/>
          </a:prstGeom>
          <a:noFill/>
          <a:ln>
            <a:noFill/>
          </a:ln>
        </p:spPr>
      </p:pic>
      <p:pic>
        <p:nvPicPr>
          <p:cNvPr id="736" name="Google Shape;736;p89"/>
          <p:cNvPicPr preferRelativeResize="0"/>
          <p:nvPr/>
        </p:nvPicPr>
        <p:blipFill>
          <a:blip r:embed="rId4">
            <a:alphaModFix/>
          </a:blip>
          <a:stretch>
            <a:fillRect/>
          </a:stretch>
        </p:blipFill>
        <p:spPr>
          <a:xfrm>
            <a:off x="1031150" y="3891175"/>
            <a:ext cx="1233550" cy="948950"/>
          </a:xfrm>
          <a:prstGeom prst="rect">
            <a:avLst/>
          </a:prstGeom>
          <a:noFill/>
          <a:ln>
            <a:noFill/>
          </a:ln>
        </p:spPr>
      </p:pic>
      <p:pic>
        <p:nvPicPr>
          <p:cNvPr id="737" name="Google Shape;737;p89"/>
          <p:cNvPicPr preferRelativeResize="0"/>
          <p:nvPr/>
        </p:nvPicPr>
        <p:blipFill>
          <a:blip r:embed="rId5">
            <a:alphaModFix/>
          </a:blip>
          <a:stretch>
            <a:fillRect/>
          </a:stretch>
        </p:blipFill>
        <p:spPr>
          <a:xfrm>
            <a:off x="1019500" y="2772200"/>
            <a:ext cx="1199750" cy="948950"/>
          </a:xfrm>
          <a:prstGeom prst="rect">
            <a:avLst/>
          </a:prstGeom>
          <a:noFill/>
          <a:ln>
            <a:noFill/>
          </a:ln>
        </p:spPr>
      </p:pic>
      <p:pic>
        <p:nvPicPr>
          <p:cNvPr id="738" name="Google Shape;738;p89"/>
          <p:cNvPicPr preferRelativeResize="0"/>
          <p:nvPr/>
        </p:nvPicPr>
        <p:blipFill>
          <a:blip r:embed="rId6">
            <a:alphaModFix/>
          </a:blip>
          <a:stretch>
            <a:fillRect/>
          </a:stretch>
        </p:blipFill>
        <p:spPr>
          <a:xfrm>
            <a:off x="5010373" y="2772200"/>
            <a:ext cx="1278600" cy="948925"/>
          </a:xfrm>
          <a:prstGeom prst="rect">
            <a:avLst/>
          </a:prstGeom>
          <a:noFill/>
          <a:ln>
            <a:noFill/>
          </a:ln>
        </p:spPr>
      </p:pic>
      <p:pic>
        <p:nvPicPr>
          <p:cNvPr id="739" name="Google Shape;739;p89"/>
          <p:cNvPicPr preferRelativeResize="0"/>
          <p:nvPr/>
        </p:nvPicPr>
        <p:blipFill>
          <a:blip r:embed="rId7">
            <a:alphaModFix/>
          </a:blip>
          <a:stretch>
            <a:fillRect/>
          </a:stretch>
        </p:blipFill>
        <p:spPr>
          <a:xfrm>
            <a:off x="6946899" y="3941675"/>
            <a:ext cx="1329475" cy="948950"/>
          </a:xfrm>
          <a:prstGeom prst="rect">
            <a:avLst/>
          </a:prstGeom>
          <a:noFill/>
          <a:ln>
            <a:noFill/>
          </a:ln>
        </p:spPr>
      </p:pic>
      <p:pic>
        <p:nvPicPr>
          <p:cNvPr id="740" name="Google Shape;740;p89"/>
          <p:cNvPicPr preferRelativeResize="0"/>
          <p:nvPr/>
        </p:nvPicPr>
        <p:blipFill>
          <a:blip r:embed="rId8">
            <a:alphaModFix/>
          </a:blip>
          <a:stretch>
            <a:fillRect/>
          </a:stretch>
        </p:blipFill>
        <p:spPr>
          <a:xfrm>
            <a:off x="5039200" y="3958750"/>
            <a:ext cx="1233550" cy="914800"/>
          </a:xfrm>
          <a:prstGeom prst="rect">
            <a:avLst/>
          </a:prstGeom>
          <a:noFill/>
          <a:ln>
            <a:noFill/>
          </a:ln>
        </p:spPr>
      </p:pic>
      <p:pic>
        <p:nvPicPr>
          <p:cNvPr id="741" name="Google Shape;741;p89"/>
          <p:cNvPicPr preferRelativeResize="0"/>
          <p:nvPr/>
        </p:nvPicPr>
        <p:blipFill>
          <a:blip r:embed="rId9">
            <a:alphaModFix/>
          </a:blip>
          <a:stretch>
            <a:fillRect/>
          </a:stretch>
        </p:blipFill>
        <p:spPr>
          <a:xfrm>
            <a:off x="3052075" y="3891175"/>
            <a:ext cx="1199750" cy="948950"/>
          </a:xfrm>
          <a:prstGeom prst="rect">
            <a:avLst/>
          </a:prstGeom>
          <a:noFill/>
          <a:ln>
            <a:noFill/>
          </a:ln>
        </p:spPr>
      </p:pic>
      <p:pic>
        <p:nvPicPr>
          <p:cNvPr id="742" name="Google Shape;742;p89"/>
          <p:cNvPicPr preferRelativeResize="0"/>
          <p:nvPr/>
        </p:nvPicPr>
        <p:blipFill>
          <a:blip r:embed="rId10">
            <a:alphaModFix/>
          </a:blip>
          <a:stretch>
            <a:fillRect/>
          </a:stretch>
        </p:blipFill>
        <p:spPr>
          <a:xfrm>
            <a:off x="3067275" y="2797425"/>
            <a:ext cx="1165975" cy="948925"/>
          </a:xfrm>
          <a:prstGeom prst="rect">
            <a:avLst/>
          </a:prstGeom>
          <a:noFill/>
          <a:ln>
            <a:noFill/>
          </a:ln>
        </p:spPr>
      </p:pic>
      <p:sp>
        <p:nvSpPr>
          <p:cNvPr id="743" name="Google Shape;743;p89"/>
          <p:cNvSpPr txBox="1"/>
          <p:nvPr/>
        </p:nvSpPr>
        <p:spPr>
          <a:xfrm>
            <a:off x="798650" y="1870969"/>
            <a:ext cx="7638600" cy="94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STATE-DEFINED SEALS</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rPr lang="en" sz="1600">
                <a:solidFill>
                  <a:schemeClr val="lt1"/>
                </a:solidFill>
                <a:latin typeface="Calibri"/>
                <a:ea typeface="Calibri"/>
                <a:cs typeface="Calibri"/>
                <a:sym typeface="Calibri"/>
              </a:rPr>
              <a:t>Students must earn at least ONE State-Defined Seal</a:t>
            </a:r>
            <a:endParaRPr sz="16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2932"/>
        </a:solidFill>
      </p:bgPr>
    </p:bg>
    <p:spTree>
      <p:nvGrpSpPr>
        <p:cNvPr id="747" name="Shape 747"/>
        <p:cNvGrpSpPr/>
        <p:nvPr/>
      </p:nvGrpSpPr>
      <p:grpSpPr>
        <a:xfrm>
          <a:off x="0" y="0"/>
          <a:ext cx="0" cy="0"/>
          <a:chOff x="0" y="0"/>
          <a:chExt cx="0" cy="0"/>
        </a:xfrm>
      </p:grpSpPr>
      <p:sp>
        <p:nvSpPr>
          <p:cNvPr id="748" name="Google Shape;748;p90"/>
          <p:cNvSpPr txBox="1"/>
          <p:nvPr>
            <p:ph type="title"/>
          </p:nvPr>
        </p:nvSpPr>
        <p:spPr>
          <a:xfrm>
            <a:off x="589475" y="53875"/>
            <a:ext cx="7886700" cy="1746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FF00"/>
              </a:buClr>
              <a:buSzPts val="4800"/>
              <a:buFont typeface="Bookman Old Style"/>
              <a:buNone/>
            </a:pPr>
            <a:r>
              <a:rPr b="1" lang="en" sz="4500">
                <a:solidFill>
                  <a:schemeClr val="lt1"/>
                </a:solidFill>
                <a:latin typeface="Bad Script"/>
                <a:ea typeface="Bad Script"/>
                <a:cs typeface="Bad Script"/>
                <a:sym typeface="Bad Script"/>
              </a:rPr>
              <a:t>DEMONSTRATING </a:t>
            </a:r>
            <a:endParaRPr b="1" sz="4500">
              <a:solidFill>
                <a:schemeClr val="lt1"/>
              </a:solidFill>
              <a:latin typeface="Bad Script"/>
              <a:ea typeface="Bad Script"/>
              <a:cs typeface="Bad Script"/>
              <a:sym typeface="Bad Script"/>
            </a:endParaRPr>
          </a:p>
          <a:p>
            <a:pPr indent="0" lvl="0" marL="0" rtl="0" algn="ctr">
              <a:spcBef>
                <a:spcPts val="0"/>
              </a:spcBef>
              <a:spcAft>
                <a:spcPts val="0"/>
              </a:spcAft>
              <a:buClr>
                <a:srgbClr val="FFFF00"/>
              </a:buClr>
              <a:buSzPts val="4800"/>
              <a:buFont typeface="Bookman Old Style"/>
              <a:buNone/>
            </a:pPr>
            <a:r>
              <a:rPr b="1" lang="en" sz="4500">
                <a:solidFill>
                  <a:schemeClr val="lt1"/>
                </a:solidFill>
                <a:latin typeface="Bad Script"/>
                <a:ea typeface="Bad Script"/>
                <a:cs typeface="Bad Script"/>
                <a:sym typeface="Bad Script"/>
              </a:rPr>
              <a:t>READINESS</a:t>
            </a:r>
            <a:endParaRPr b="1" sz="2700">
              <a:solidFill>
                <a:schemeClr val="lt1"/>
              </a:solidFill>
              <a:latin typeface="Bad Script"/>
              <a:ea typeface="Bad Script"/>
              <a:cs typeface="Bad Script"/>
              <a:sym typeface="Bad Script"/>
            </a:endParaRPr>
          </a:p>
        </p:txBody>
      </p:sp>
      <p:sp>
        <p:nvSpPr>
          <p:cNvPr id="749" name="Google Shape;749;p90"/>
          <p:cNvSpPr txBox="1"/>
          <p:nvPr/>
        </p:nvSpPr>
        <p:spPr>
          <a:xfrm>
            <a:off x="4385800" y="3072300"/>
            <a:ext cx="1278600" cy="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dk2"/>
              </a:solidFill>
              <a:latin typeface="Roboto"/>
              <a:ea typeface="Roboto"/>
              <a:cs typeface="Roboto"/>
              <a:sym typeface="Roboto"/>
            </a:endParaRPr>
          </a:p>
        </p:txBody>
      </p:sp>
      <p:pic>
        <p:nvPicPr>
          <p:cNvPr id="750" name="Google Shape;750;p90"/>
          <p:cNvPicPr preferRelativeResize="0"/>
          <p:nvPr/>
        </p:nvPicPr>
        <p:blipFill>
          <a:blip r:embed="rId3">
            <a:alphaModFix/>
          </a:blip>
          <a:stretch>
            <a:fillRect/>
          </a:stretch>
        </p:blipFill>
        <p:spPr>
          <a:xfrm>
            <a:off x="1270301" y="2845550"/>
            <a:ext cx="785550" cy="629025"/>
          </a:xfrm>
          <a:prstGeom prst="rect">
            <a:avLst/>
          </a:prstGeom>
          <a:noFill/>
          <a:ln>
            <a:noFill/>
          </a:ln>
        </p:spPr>
      </p:pic>
      <p:pic>
        <p:nvPicPr>
          <p:cNvPr id="751" name="Google Shape;751;p90"/>
          <p:cNvPicPr preferRelativeResize="0"/>
          <p:nvPr/>
        </p:nvPicPr>
        <p:blipFill>
          <a:blip r:embed="rId4">
            <a:alphaModFix/>
          </a:blip>
          <a:stretch>
            <a:fillRect/>
          </a:stretch>
        </p:blipFill>
        <p:spPr>
          <a:xfrm>
            <a:off x="1270300" y="3583225"/>
            <a:ext cx="766450" cy="645850"/>
          </a:xfrm>
          <a:prstGeom prst="rect">
            <a:avLst/>
          </a:prstGeom>
          <a:noFill/>
          <a:ln>
            <a:noFill/>
          </a:ln>
        </p:spPr>
      </p:pic>
      <p:pic>
        <p:nvPicPr>
          <p:cNvPr id="752" name="Google Shape;752;p90"/>
          <p:cNvPicPr preferRelativeResize="0"/>
          <p:nvPr/>
        </p:nvPicPr>
        <p:blipFill>
          <a:blip r:embed="rId5">
            <a:alphaModFix/>
          </a:blip>
          <a:stretch>
            <a:fillRect/>
          </a:stretch>
        </p:blipFill>
        <p:spPr>
          <a:xfrm>
            <a:off x="1293036" y="4334476"/>
            <a:ext cx="815564" cy="666300"/>
          </a:xfrm>
          <a:prstGeom prst="rect">
            <a:avLst/>
          </a:prstGeom>
          <a:noFill/>
          <a:ln>
            <a:noFill/>
          </a:ln>
        </p:spPr>
      </p:pic>
      <p:sp>
        <p:nvSpPr>
          <p:cNvPr id="753" name="Google Shape;753;p90"/>
          <p:cNvSpPr txBox="1"/>
          <p:nvPr/>
        </p:nvSpPr>
        <p:spPr>
          <a:xfrm>
            <a:off x="2548475" y="2103169"/>
            <a:ext cx="4569900" cy="66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dk2"/>
              </a:solidFill>
              <a:latin typeface="Roboto"/>
              <a:ea typeface="Roboto"/>
              <a:cs typeface="Roboto"/>
              <a:sym typeface="Roboto"/>
            </a:endParaRPr>
          </a:p>
        </p:txBody>
      </p:sp>
      <p:sp>
        <p:nvSpPr>
          <p:cNvPr id="754" name="Google Shape;754;p90"/>
          <p:cNvSpPr txBox="1"/>
          <p:nvPr/>
        </p:nvSpPr>
        <p:spPr>
          <a:xfrm>
            <a:off x="785200" y="1759925"/>
            <a:ext cx="7638600" cy="97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chemeClr val="lt1"/>
                </a:solidFill>
                <a:latin typeface="Calibri"/>
                <a:ea typeface="Calibri"/>
                <a:cs typeface="Calibri"/>
                <a:sym typeface="Calibri"/>
              </a:rPr>
              <a:t>LOCAL SEALS</a:t>
            </a:r>
            <a:endParaRPr b="1" sz="2800">
              <a:solidFill>
                <a:schemeClr val="lt1"/>
              </a:solidFill>
              <a:latin typeface="Calibri"/>
              <a:ea typeface="Calibri"/>
              <a:cs typeface="Calibri"/>
              <a:sym typeface="Calibri"/>
            </a:endParaRPr>
          </a:p>
          <a:p>
            <a:pPr indent="0" lvl="0" marL="0" rtl="0" algn="ctr">
              <a:spcBef>
                <a:spcPts val="0"/>
              </a:spcBef>
              <a:spcAft>
                <a:spcPts val="0"/>
              </a:spcAft>
              <a:buNone/>
            </a:pPr>
            <a:r>
              <a:rPr lang="en" sz="1100">
                <a:solidFill>
                  <a:schemeClr val="lt1"/>
                </a:solidFill>
                <a:latin typeface="Calibri"/>
                <a:ea typeface="Calibri"/>
                <a:cs typeface="Calibri"/>
                <a:sym typeface="Calibri"/>
              </a:rPr>
              <a:t>Students must earn at least ONE State Seal </a:t>
            </a:r>
            <a:endParaRPr sz="1100">
              <a:solidFill>
                <a:schemeClr val="lt1"/>
              </a:solidFill>
              <a:latin typeface="Calibri"/>
              <a:ea typeface="Calibri"/>
              <a:cs typeface="Calibri"/>
              <a:sym typeface="Calibri"/>
            </a:endParaRPr>
          </a:p>
          <a:p>
            <a:pPr indent="0" lvl="0" marL="0" rtl="0" algn="ctr">
              <a:spcBef>
                <a:spcPts val="0"/>
              </a:spcBef>
              <a:spcAft>
                <a:spcPts val="0"/>
              </a:spcAft>
              <a:buNone/>
            </a:pPr>
            <a:r>
              <a:rPr lang="en" sz="1100">
                <a:solidFill>
                  <a:schemeClr val="lt1"/>
                </a:solidFill>
                <a:latin typeface="Calibri"/>
                <a:ea typeface="Calibri"/>
                <a:cs typeface="Calibri"/>
                <a:sym typeface="Calibri"/>
              </a:rPr>
              <a:t>The additional seal can be another State Seal or a Local Seal</a:t>
            </a:r>
            <a:endParaRPr sz="1100">
              <a:solidFill>
                <a:schemeClr val="lt1"/>
              </a:solidFill>
              <a:latin typeface="Calibri"/>
              <a:ea typeface="Calibri"/>
              <a:cs typeface="Calibri"/>
              <a:sym typeface="Calibri"/>
            </a:endParaRPr>
          </a:p>
        </p:txBody>
      </p:sp>
      <p:sp>
        <p:nvSpPr>
          <p:cNvPr id="755" name="Google Shape;755;p90"/>
          <p:cNvSpPr txBox="1"/>
          <p:nvPr/>
        </p:nvSpPr>
        <p:spPr>
          <a:xfrm>
            <a:off x="2068225" y="2845549"/>
            <a:ext cx="6575400" cy="60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u="sng">
                <a:solidFill>
                  <a:schemeClr val="lt1"/>
                </a:solidFill>
              </a:rPr>
              <a:t>Community Service Seal:</a:t>
            </a:r>
            <a:r>
              <a:rPr b="1" lang="en" sz="1600">
                <a:solidFill>
                  <a:schemeClr val="lt1"/>
                </a:solidFill>
              </a:rPr>
              <a:t> </a:t>
            </a:r>
            <a:r>
              <a:rPr i="1" lang="en" sz="1000">
                <a:solidFill>
                  <a:schemeClr val="lt1"/>
                </a:solidFill>
              </a:rPr>
              <a:t>Obtain 20 hours of service, in addition to the current WHS Community Service Requirement for graduation.</a:t>
            </a:r>
            <a:r>
              <a:rPr i="1" lang="en" sz="1100">
                <a:solidFill>
                  <a:schemeClr val="lt1"/>
                </a:solidFill>
              </a:rPr>
              <a:t> </a:t>
            </a:r>
            <a:endParaRPr i="1" sz="1100">
              <a:solidFill>
                <a:schemeClr val="lt1"/>
              </a:solidFill>
            </a:endParaRPr>
          </a:p>
          <a:p>
            <a:pPr indent="0" lvl="0" marL="0" rtl="0" algn="l">
              <a:spcBef>
                <a:spcPts val="0"/>
              </a:spcBef>
              <a:spcAft>
                <a:spcPts val="0"/>
              </a:spcAft>
              <a:buNone/>
            </a:pPr>
            <a:r>
              <a:t/>
            </a:r>
            <a:endParaRPr sz="1200">
              <a:solidFill>
                <a:schemeClr val="dk2"/>
              </a:solidFill>
              <a:latin typeface="Roboto"/>
              <a:ea typeface="Roboto"/>
              <a:cs typeface="Roboto"/>
              <a:sym typeface="Roboto"/>
            </a:endParaRPr>
          </a:p>
        </p:txBody>
      </p:sp>
      <p:sp>
        <p:nvSpPr>
          <p:cNvPr id="756" name="Google Shape;756;p90"/>
          <p:cNvSpPr txBox="1"/>
          <p:nvPr/>
        </p:nvSpPr>
        <p:spPr>
          <a:xfrm>
            <a:off x="2068225" y="3506477"/>
            <a:ext cx="6934500" cy="76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u="sng">
                <a:solidFill>
                  <a:schemeClr val="lt1"/>
                </a:solidFill>
              </a:rPr>
              <a:t>Fine &amp; Performing Arts Seal:</a:t>
            </a:r>
            <a:r>
              <a:rPr b="1" lang="en" sz="1600">
                <a:solidFill>
                  <a:schemeClr val="lt1"/>
                </a:solidFill>
              </a:rPr>
              <a:t> </a:t>
            </a:r>
            <a:r>
              <a:rPr i="1" lang="en" sz="900">
                <a:solidFill>
                  <a:schemeClr val="lt1"/>
                </a:solidFill>
              </a:rPr>
              <a:t>(must meet </a:t>
            </a:r>
            <a:r>
              <a:rPr b="1" i="1" lang="en" sz="900">
                <a:solidFill>
                  <a:schemeClr val="lt1"/>
                </a:solidFill>
              </a:rPr>
              <a:t>ONE </a:t>
            </a:r>
            <a:r>
              <a:rPr i="1" lang="en" sz="900">
                <a:solidFill>
                  <a:schemeClr val="lt1"/>
                </a:solidFill>
              </a:rPr>
              <a:t>of the following requirements)</a:t>
            </a:r>
            <a:r>
              <a:rPr b="1" i="1" lang="en" sz="900">
                <a:solidFill>
                  <a:schemeClr val="lt1"/>
                </a:solidFill>
              </a:rPr>
              <a:t>:</a:t>
            </a:r>
            <a:endParaRPr b="1" i="1" sz="900">
              <a:solidFill>
                <a:schemeClr val="lt1"/>
              </a:solidFill>
            </a:endParaRPr>
          </a:p>
          <a:p>
            <a:pPr indent="-285750" lvl="0" marL="457200" rtl="0" algn="l">
              <a:lnSpc>
                <a:spcPct val="115000"/>
              </a:lnSpc>
              <a:spcBef>
                <a:spcPts val="0"/>
              </a:spcBef>
              <a:spcAft>
                <a:spcPts val="0"/>
              </a:spcAft>
              <a:buClr>
                <a:schemeClr val="lt1"/>
              </a:buClr>
              <a:buSzPts val="900"/>
              <a:buChar char="●"/>
            </a:pPr>
            <a:r>
              <a:rPr i="1" lang="en" sz="900">
                <a:solidFill>
                  <a:schemeClr val="lt1"/>
                </a:solidFill>
              </a:rPr>
              <a:t>Earn 4 or more credits in the area of fine arts, and maintain a cumulative GPA of 2.5 or higher in those courses.</a:t>
            </a:r>
            <a:endParaRPr i="1" sz="900">
              <a:solidFill>
                <a:schemeClr val="lt1"/>
              </a:solidFill>
            </a:endParaRPr>
          </a:p>
          <a:p>
            <a:pPr indent="-285750" lvl="0" marL="457200" rtl="0" algn="l">
              <a:lnSpc>
                <a:spcPct val="115000"/>
              </a:lnSpc>
              <a:spcBef>
                <a:spcPts val="0"/>
              </a:spcBef>
              <a:spcAft>
                <a:spcPts val="0"/>
              </a:spcAft>
              <a:buClr>
                <a:schemeClr val="lt1"/>
              </a:buClr>
              <a:buSzPts val="900"/>
              <a:buChar char="●"/>
            </a:pPr>
            <a:r>
              <a:rPr i="1" lang="en" sz="900">
                <a:solidFill>
                  <a:schemeClr val="lt1"/>
                </a:solidFill>
              </a:rPr>
              <a:t>Participate in a minimum of 3 theater productions through the Drama Club and/or Community Theater.</a:t>
            </a:r>
            <a:endParaRPr i="1" sz="900">
              <a:solidFill>
                <a:schemeClr val="lt1"/>
              </a:solidFill>
            </a:endParaRPr>
          </a:p>
          <a:p>
            <a:pPr indent="0" lvl="0" marL="0" rtl="0" algn="l">
              <a:lnSpc>
                <a:spcPct val="115000"/>
              </a:lnSpc>
              <a:spcBef>
                <a:spcPts val="0"/>
              </a:spcBef>
              <a:spcAft>
                <a:spcPts val="0"/>
              </a:spcAft>
              <a:buNone/>
            </a:pPr>
            <a:r>
              <a:t/>
            </a:r>
            <a:endParaRPr sz="1200">
              <a:solidFill>
                <a:schemeClr val="lt1"/>
              </a:solidFill>
            </a:endParaRPr>
          </a:p>
          <a:p>
            <a:pPr indent="0" lvl="0" marL="0" rtl="0" algn="l">
              <a:spcBef>
                <a:spcPts val="0"/>
              </a:spcBef>
              <a:spcAft>
                <a:spcPts val="0"/>
              </a:spcAft>
              <a:buNone/>
            </a:pPr>
            <a:r>
              <a:t/>
            </a:r>
            <a:endParaRPr sz="1300">
              <a:solidFill>
                <a:schemeClr val="dk2"/>
              </a:solidFill>
              <a:latin typeface="Roboto"/>
              <a:ea typeface="Roboto"/>
              <a:cs typeface="Roboto"/>
              <a:sym typeface="Roboto"/>
            </a:endParaRPr>
          </a:p>
        </p:txBody>
      </p:sp>
      <p:sp>
        <p:nvSpPr>
          <p:cNvPr id="757" name="Google Shape;757;p90"/>
          <p:cNvSpPr txBox="1"/>
          <p:nvPr/>
        </p:nvSpPr>
        <p:spPr>
          <a:xfrm>
            <a:off x="2088475" y="4268175"/>
            <a:ext cx="6534900" cy="72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u="sng">
                <a:solidFill>
                  <a:schemeClr val="lt1"/>
                </a:solidFill>
              </a:rPr>
              <a:t>Student Engagement Seal: </a:t>
            </a:r>
            <a:r>
              <a:rPr i="1" lang="en" sz="900">
                <a:solidFill>
                  <a:schemeClr val="lt1"/>
                </a:solidFill>
              </a:rPr>
              <a:t>(must meet </a:t>
            </a:r>
            <a:r>
              <a:rPr b="1" i="1" lang="en" sz="900">
                <a:solidFill>
                  <a:schemeClr val="lt1"/>
                </a:solidFill>
              </a:rPr>
              <a:t>ONE </a:t>
            </a:r>
            <a:r>
              <a:rPr i="1" lang="en" sz="900">
                <a:solidFill>
                  <a:schemeClr val="lt1"/>
                </a:solidFill>
              </a:rPr>
              <a:t>of the following requirements)</a:t>
            </a:r>
            <a:endParaRPr b="1" i="1" sz="900">
              <a:solidFill>
                <a:schemeClr val="lt1"/>
              </a:solidFill>
            </a:endParaRPr>
          </a:p>
          <a:p>
            <a:pPr indent="-285750" lvl="0" marL="457200" rtl="0" algn="l">
              <a:lnSpc>
                <a:spcPct val="115000"/>
              </a:lnSpc>
              <a:spcBef>
                <a:spcPts val="0"/>
              </a:spcBef>
              <a:spcAft>
                <a:spcPts val="0"/>
              </a:spcAft>
              <a:buClr>
                <a:schemeClr val="lt1"/>
              </a:buClr>
              <a:buSzPts val="900"/>
              <a:buChar char="●"/>
            </a:pPr>
            <a:r>
              <a:rPr i="1" lang="en" sz="900">
                <a:solidFill>
                  <a:schemeClr val="lt1"/>
                </a:solidFill>
              </a:rPr>
              <a:t>Participate in a minimum of 3 seasons with any school-sponsored sports/athletic team.</a:t>
            </a:r>
            <a:endParaRPr i="1" sz="900">
              <a:solidFill>
                <a:schemeClr val="lt1"/>
              </a:solidFill>
            </a:endParaRPr>
          </a:p>
          <a:p>
            <a:pPr indent="-285750" lvl="0" marL="457200" rtl="0" algn="l">
              <a:lnSpc>
                <a:spcPct val="115000"/>
              </a:lnSpc>
              <a:spcBef>
                <a:spcPts val="0"/>
              </a:spcBef>
              <a:spcAft>
                <a:spcPts val="0"/>
              </a:spcAft>
              <a:buClr>
                <a:schemeClr val="lt1"/>
              </a:buClr>
              <a:buSzPts val="900"/>
              <a:buChar char="●"/>
            </a:pPr>
            <a:r>
              <a:rPr i="1" lang="en" sz="900">
                <a:solidFill>
                  <a:schemeClr val="lt1"/>
                </a:solidFill>
              </a:rPr>
              <a:t>Participate in any school-sponsored club for a minimum of 3 years.</a:t>
            </a:r>
            <a:endParaRPr i="1" sz="900">
              <a:solidFill>
                <a:schemeClr val="lt1"/>
              </a:solidFill>
            </a:endParaRPr>
          </a:p>
          <a:p>
            <a:pPr indent="0" lvl="0" marL="0" rtl="0" algn="l">
              <a:lnSpc>
                <a:spcPct val="115000"/>
              </a:lnSpc>
              <a:spcBef>
                <a:spcPts val="0"/>
              </a:spcBef>
              <a:spcAft>
                <a:spcPts val="0"/>
              </a:spcAft>
              <a:buNone/>
            </a:pPr>
            <a:r>
              <a:t/>
            </a:r>
            <a:endParaRPr sz="1200">
              <a:solidFill>
                <a:schemeClr val="lt1"/>
              </a:solidFill>
            </a:endParaRPr>
          </a:p>
          <a:p>
            <a:pPr indent="0" lvl="0" marL="0" rtl="0" algn="l">
              <a:spcBef>
                <a:spcPts val="0"/>
              </a:spcBef>
              <a:spcAft>
                <a:spcPts val="0"/>
              </a:spcAft>
              <a:buNone/>
            </a:pPr>
            <a:r>
              <a:t/>
            </a:r>
            <a:endParaRPr sz="1300">
              <a:solidFill>
                <a:schemeClr val="dk2"/>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91"/>
          <p:cNvSpPr txBox="1"/>
          <p:nvPr>
            <p:ph type="title"/>
          </p:nvPr>
        </p:nvSpPr>
        <p:spPr>
          <a:xfrm>
            <a:off x="411775" y="110053"/>
            <a:ext cx="8229600" cy="857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3600">
                <a:solidFill>
                  <a:schemeClr val="lt1"/>
                </a:solidFill>
                <a:latin typeface="Poetsen One"/>
                <a:ea typeface="Poetsen One"/>
                <a:cs typeface="Poetsen One"/>
                <a:sym typeface="Poetsen One"/>
              </a:rPr>
              <a:t>How do I keep track of it all?</a:t>
            </a:r>
            <a:endParaRPr sz="3600">
              <a:solidFill>
                <a:schemeClr val="lt1"/>
              </a:solidFill>
              <a:latin typeface="Poetsen One"/>
              <a:ea typeface="Poetsen One"/>
              <a:cs typeface="Poetsen One"/>
              <a:sym typeface="Poetsen One"/>
            </a:endParaRPr>
          </a:p>
        </p:txBody>
      </p:sp>
      <p:sp>
        <p:nvSpPr>
          <p:cNvPr id="763" name="Google Shape;763;p91"/>
          <p:cNvSpPr txBox="1"/>
          <p:nvPr/>
        </p:nvSpPr>
        <p:spPr>
          <a:xfrm>
            <a:off x="573750" y="937175"/>
            <a:ext cx="7752900" cy="40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chemeClr val="lt1"/>
                </a:solidFill>
                <a:latin typeface="Poetsen One"/>
                <a:ea typeface="Poetsen One"/>
                <a:cs typeface="Poetsen One"/>
                <a:sym typeface="Poetsen One"/>
              </a:rPr>
              <a:t>Coming soon to Wellington…</a:t>
            </a:r>
            <a:endParaRPr sz="2500">
              <a:solidFill>
                <a:schemeClr val="lt1"/>
              </a:solidFill>
              <a:latin typeface="Poetsen One"/>
              <a:ea typeface="Poetsen One"/>
              <a:cs typeface="Poetsen One"/>
              <a:sym typeface="Poetsen One"/>
            </a:endParaRPr>
          </a:p>
          <a:p>
            <a:pPr indent="0" lvl="0" marL="0" rtl="0" algn="ctr">
              <a:spcBef>
                <a:spcPts val="0"/>
              </a:spcBef>
              <a:spcAft>
                <a:spcPts val="0"/>
              </a:spcAft>
              <a:buNone/>
            </a:pPr>
            <a:r>
              <a:rPr lang="en" sz="3500">
                <a:solidFill>
                  <a:schemeClr val="lt1"/>
                </a:solidFill>
                <a:latin typeface="Poetsen One"/>
                <a:ea typeface="Poetsen One"/>
                <a:cs typeface="Poetsen One"/>
                <a:sym typeface="Poetsen One"/>
              </a:rPr>
              <a:t>SchooLinks</a:t>
            </a:r>
            <a:endParaRPr sz="3500">
              <a:solidFill>
                <a:schemeClr val="lt1"/>
              </a:solidFill>
              <a:latin typeface="Poetsen One"/>
              <a:ea typeface="Poetsen One"/>
              <a:cs typeface="Poetsen One"/>
              <a:sym typeface="Poetsen One"/>
            </a:endParaRPr>
          </a:p>
          <a:p>
            <a:pPr indent="0" lvl="0" marL="0" rtl="0" algn="ctr">
              <a:spcBef>
                <a:spcPts val="0"/>
              </a:spcBef>
              <a:spcAft>
                <a:spcPts val="0"/>
              </a:spcAft>
              <a:buNone/>
            </a:pPr>
            <a:r>
              <a:rPr lang="en" sz="1100">
                <a:solidFill>
                  <a:schemeClr val="lt1"/>
                </a:solidFill>
                <a:latin typeface="IBM Plex Serif"/>
                <a:ea typeface="IBM Plex Serif"/>
                <a:cs typeface="IBM Plex Serif"/>
                <a:sym typeface="IBM Plex Serif"/>
              </a:rPr>
              <a:t>SchooLinks is a </a:t>
            </a:r>
            <a:r>
              <a:rPr lang="en" sz="1100">
                <a:solidFill>
                  <a:schemeClr val="lt1"/>
                </a:solidFill>
                <a:latin typeface="IBM Plex Serif"/>
                <a:ea typeface="IBM Plex Serif"/>
                <a:cs typeface="IBM Plex Serif"/>
                <a:sym typeface="IBM Plex Serif"/>
              </a:rPr>
              <a:t>one stop shop for college and career readiness!!</a:t>
            </a:r>
            <a:r>
              <a:rPr b="1" lang="en" sz="1100">
                <a:solidFill>
                  <a:schemeClr val="lt1"/>
                </a:solidFill>
                <a:latin typeface="IBM Plex Serif"/>
                <a:ea typeface="IBM Plex Serif"/>
                <a:cs typeface="IBM Plex Serif"/>
                <a:sym typeface="IBM Plex Serif"/>
              </a:rPr>
              <a:t> </a:t>
            </a:r>
            <a:endParaRPr b="1" sz="1100">
              <a:solidFill>
                <a:schemeClr val="lt1"/>
              </a:solidFill>
              <a:latin typeface="IBM Plex Serif"/>
              <a:ea typeface="IBM Plex Serif"/>
              <a:cs typeface="IBM Plex Serif"/>
              <a:sym typeface="IBM Plex Serif"/>
            </a:endParaRPr>
          </a:p>
          <a:p>
            <a:pPr indent="0" lvl="0" marL="0" rtl="0" algn="ctr">
              <a:spcBef>
                <a:spcPts val="0"/>
              </a:spcBef>
              <a:spcAft>
                <a:spcPts val="0"/>
              </a:spcAft>
              <a:buNone/>
            </a:pPr>
            <a:r>
              <a:rPr lang="en" sz="1100">
                <a:solidFill>
                  <a:schemeClr val="lt1"/>
                </a:solidFill>
                <a:latin typeface="IBM Plex Serif"/>
                <a:ea typeface="IBM Plex Serif"/>
                <a:cs typeface="IBM Plex Serif"/>
                <a:sym typeface="IBM Plex Serif"/>
              </a:rPr>
              <a:t>The program </a:t>
            </a:r>
            <a:r>
              <a:rPr lang="en" sz="1100">
                <a:solidFill>
                  <a:schemeClr val="lt1"/>
                </a:solidFill>
                <a:latin typeface="IBM Plex Serif"/>
                <a:ea typeface="IBM Plex Serif"/>
                <a:cs typeface="IBM Plex Serif"/>
                <a:sym typeface="IBM Plex Serif"/>
              </a:rPr>
              <a:t>will be </a:t>
            </a:r>
            <a:r>
              <a:rPr lang="en" sz="1100">
                <a:solidFill>
                  <a:schemeClr val="lt1"/>
                </a:solidFill>
                <a:latin typeface="IBM Plex Serif"/>
                <a:ea typeface="IBM Plex Serif"/>
                <a:cs typeface="IBM Plex Serif"/>
                <a:sym typeface="IBM Plex Serif"/>
              </a:rPr>
              <a:t>fully</a:t>
            </a:r>
            <a:r>
              <a:rPr lang="en" sz="1100">
                <a:solidFill>
                  <a:schemeClr val="lt1"/>
                </a:solidFill>
                <a:latin typeface="IBM Plex Serif"/>
                <a:ea typeface="IBM Plex Serif"/>
                <a:cs typeface="IBM Plex Serif"/>
                <a:sym typeface="IBM Plex Serif"/>
              </a:rPr>
              <a:t> implemented in grades 6-12 for the 25-26 school year! </a:t>
            </a:r>
            <a:endParaRPr sz="1100">
              <a:solidFill>
                <a:schemeClr val="lt1"/>
              </a:solidFill>
              <a:latin typeface="IBM Plex Serif"/>
              <a:ea typeface="IBM Plex Serif"/>
              <a:cs typeface="IBM Plex Serif"/>
              <a:sym typeface="IBM Plex Serif"/>
            </a:endParaRPr>
          </a:p>
          <a:p>
            <a:pPr indent="0" lvl="0" marL="0" rtl="0" algn="ctr">
              <a:spcBef>
                <a:spcPts val="0"/>
              </a:spcBef>
              <a:spcAft>
                <a:spcPts val="0"/>
              </a:spcAft>
              <a:buNone/>
            </a:pPr>
            <a:r>
              <a:t/>
            </a:r>
            <a:endParaRPr b="1" sz="1100">
              <a:solidFill>
                <a:schemeClr val="lt1"/>
              </a:solidFill>
              <a:latin typeface="IBM Plex Serif"/>
              <a:ea typeface="IBM Plex Serif"/>
              <a:cs typeface="IBM Plex Serif"/>
              <a:sym typeface="IBM Plex Serif"/>
            </a:endParaRPr>
          </a:p>
          <a:p>
            <a:pPr indent="0" lvl="0" marL="0" rtl="0" algn="l">
              <a:spcBef>
                <a:spcPts val="0"/>
              </a:spcBef>
              <a:spcAft>
                <a:spcPts val="0"/>
              </a:spcAft>
              <a:buNone/>
            </a:pPr>
            <a:r>
              <a:rPr lang="en">
                <a:solidFill>
                  <a:schemeClr val="lt1"/>
                </a:solidFill>
                <a:latin typeface="Nunito"/>
                <a:ea typeface="Nunito"/>
                <a:cs typeface="Nunito"/>
                <a:sym typeface="Nunito"/>
              </a:rPr>
              <a:t>✅ </a:t>
            </a:r>
            <a:r>
              <a:rPr lang="en">
                <a:solidFill>
                  <a:schemeClr val="lt1"/>
                </a:solidFill>
                <a:latin typeface="Calibri"/>
                <a:ea typeface="Calibri"/>
                <a:cs typeface="Calibri"/>
                <a:sym typeface="Calibri"/>
              </a:rPr>
              <a:t>Career interest inventory, the Game of Life (career pathways)</a:t>
            </a:r>
            <a:endParaRPr>
              <a:solidFill>
                <a:schemeClr val="lt1"/>
              </a:solidFill>
              <a:latin typeface="Calibri"/>
              <a:ea typeface="Calibri"/>
              <a:cs typeface="Calibri"/>
              <a:sym typeface="Calibri"/>
            </a:endParaRPr>
          </a:p>
          <a:p>
            <a:pPr indent="0" lvl="0" marL="0" rtl="0" algn="l">
              <a:spcBef>
                <a:spcPts val="0"/>
              </a:spcBef>
              <a:spcAft>
                <a:spcPts val="0"/>
              </a:spcAft>
              <a:buNone/>
            </a:pPr>
            <a:r>
              <a:t/>
            </a:r>
            <a:endParaRPr sz="700">
              <a:solidFill>
                <a:schemeClr val="lt1"/>
              </a:solidFill>
              <a:latin typeface="Calibri"/>
              <a:ea typeface="Calibri"/>
              <a:cs typeface="Calibri"/>
              <a:sym typeface="Calibri"/>
            </a:endParaRPr>
          </a:p>
          <a:p>
            <a:pPr indent="0" lvl="0" marL="0" rtl="0" algn="l">
              <a:spcBef>
                <a:spcPts val="0"/>
              </a:spcBef>
              <a:spcAft>
                <a:spcPts val="0"/>
              </a:spcAft>
              <a:buNone/>
            </a:pPr>
            <a:r>
              <a:rPr lang="en">
                <a:solidFill>
                  <a:schemeClr val="lt1"/>
                </a:solidFill>
                <a:latin typeface="Calibri"/>
                <a:ea typeface="Calibri"/>
                <a:cs typeface="Calibri"/>
                <a:sym typeface="Calibri"/>
              </a:rPr>
              <a:t>🍎 School → Course pathways, test scores, grades, transcripts, teacher recommendation letters, etc…</a:t>
            </a:r>
            <a:endParaRPr>
              <a:solidFill>
                <a:schemeClr val="lt1"/>
              </a:solidFill>
              <a:latin typeface="Calibri"/>
              <a:ea typeface="Calibri"/>
              <a:cs typeface="Calibri"/>
              <a:sym typeface="Calibri"/>
            </a:endParaRPr>
          </a:p>
          <a:p>
            <a:pPr indent="0" lvl="0" marL="0" rtl="0" algn="l">
              <a:spcBef>
                <a:spcPts val="0"/>
              </a:spcBef>
              <a:spcAft>
                <a:spcPts val="0"/>
              </a:spcAft>
              <a:buNone/>
            </a:pPr>
            <a:r>
              <a:t/>
            </a:r>
            <a:endParaRPr sz="700">
              <a:solidFill>
                <a:schemeClr val="lt1"/>
              </a:solidFill>
              <a:latin typeface="Calibri"/>
              <a:ea typeface="Calibri"/>
              <a:cs typeface="Calibri"/>
              <a:sym typeface="Calibri"/>
            </a:endParaRPr>
          </a:p>
          <a:p>
            <a:pPr indent="0" lvl="0" marL="0" rtl="0" algn="l">
              <a:spcBef>
                <a:spcPts val="0"/>
              </a:spcBef>
              <a:spcAft>
                <a:spcPts val="0"/>
              </a:spcAft>
              <a:buNone/>
            </a:pPr>
            <a:r>
              <a:rPr lang="en">
                <a:solidFill>
                  <a:schemeClr val="lt1"/>
                </a:solidFill>
                <a:latin typeface="Calibri"/>
                <a:ea typeface="Calibri"/>
                <a:cs typeface="Calibri"/>
                <a:sym typeface="Calibri"/>
              </a:rPr>
              <a:t>💼 Careers → Opportunities, education needed, availability, growth, </a:t>
            </a:r>
            <a:r>
              <a:rPr lang="en">
                <a:solidFill>
                  <a:schemeClr val="lt1"/>
                </a:solidFill>
                <a:latin typeface="Calibri"/>
                <a:ea typeface="Calibri"/>
                <a:cs typeface="Calibri"/>
                <a:sym typeface="Calibri"/>
              </a:rPr>
              <a:t>virtual</a:t>
            </a:r>
            <a:r>
              <a:rPr lang="en">
                <a:solidFill>
                  <a:schemeClr val="lt1"/>
                </a:solidFill>
                <a:latin typeface="Calibri"/>
                <a:ea typeface="Calibri"/>
                <a:cs typeface="Calibri"/>
                <a:sym typeface="Calibri"/>
              </a:rPr>
              <a:t> reality tours</a:t>
            </a:r>
            <a:endParaRPr>
              <a:solidFill>
                <a:schemeClr val="lt1"/>
              </a:solidFill>
              <a:latin typeface="Calibri"/>
              <a:ea typeface="Calibri"/>
              <a:cs typeface="Calibri"/>
              <a:sym typeface="Calibri"/>
            </a:endParaRPr>
          </a:p>
          <a:p>
            <a:pPr indent="0" lvl="0" marL="0" rtl="0" algn="l">
              <a:spcBef>
                <a:spcPts val="0"/>
              </a:spcBef>
              <a:spcAft>
                <a:spcPts val="0"/>
              </a:spcAft>
              <a:buNone/>
            </a:pPr>
            <a:r>
              <a:t/>
            </a:r>
            <a:endParaRPr sz="700">
              <a:solidFill>
                <a:schemeClr val="lt1"/>
              </a:solidFill>
              <a:latin typeface="Calibri"/>
              <a:ea typeface="Calibri"/>
              <a:cs typeface="Calibri"/>
              <a:sym typeface="Calibri"/>
            </a:endParaRPr>
          </a:p>
          <a:p>
            <a:pPr indent="0" lvl="0" marL="0" rtl="0" algn="l">
              <a:spcBef>
                <a:spcPts val="0"/>
              </a:spcBef>
              <a:spcAft>
                <a:spcPts val="0"/>
              </a:spcAft>
              <a:buNone/>
            </a:pPr>
            <a:r>
              <a:rPr lang="en">
                <a:solidFill>
                  <a:schemeClr val="lt1"/>
                </a:solidFill>
                <a:latin typeface="Calibri"/>
                <a:ea typeface="Calibri"/>
                <a:cs typeface="Calibri"/>
                <a:sym typeface="Calibri"/>
              </a:rPr>
              <a:t>🏫 Colleges → School search, college applications</a:t>
            </a:r>
            <a:endParaRPr>
              <a:solidFill>
                <a:schemeClr val="lt1"/>
              </a:solidFill>
              <a:latin typeface="Calibri"/>
              <a:ea typeface="Calibri"/>
              <a:cs typeface="Calibri"/>
              <a:sym typeface="Calibri"/>
            </a:endParaRPr>
          </a:p>
          <a:p>
            <a:pPr indent="0" lvl="0" marL="0" rtl="0" algn="l">
              <a:spcBef>
                <a:spcPts val="0"/>
              </a:spcBef>
              <a:spcAft>
                <a:spcPts val="0"/>
              </a:spcAft>
              <a:buNone/>
            </a:pPr>
            <a:r>
              <a:t/>
            </a:r>
            <a:endParaRPr sz="700">
              <a:solidFill>
                <a:schemeClr val="lt1"/>
              </a:solidFill>
              <a:latin typeface="Calibri"/>
              <a:ea typeface="Calibri"/>
              <a:cs typeface="Calibri"/>
              <a:sym typeface="Calibri"/>
            </a:endParaRPr>
          </a:p>
          <a:p>
            <a:pPr indent="0" lvl="0" marL="0" rtl="0" algn="l">
              <a:spcBef>
                <a:spcPts val="0"/>
              </a:spcBef>
              <a:spcAft>
                <a:spcPts val="0"/>
              </a:spcAft>
              <a:buNone/>
            </a:pPr>
            <a:r>
              <a:rPr lang="en">
                <a:solidFill>
                  <a:schemeClr val="lt1"/>
                </a:solidFill>
                <a:latin typeface="Calibri"/>
                <a:ea typeface="Calibri"/>
                <a:cs typeface="Calibri"/>
                <a:sym typeface="Calibri"/>
              </a:rPr>
              <a:t>📈Scattergrams, aptitude assessments, </a:t>
            </a:r>
            <a:r>
              <a:rPr lang="en">
                <a:solidFill>
                  <a:schemeClr val="lt1"/>
                </a:solidFill>
                <a:latin typeface="Nunito"/>
                <a:ea typeface="Nunito"/>
                <a:cs typeface="Nunito"/>
                <a:sym typeface="Nunito"/>
              </a:rPr>
              <a:t>c</a:t>
            </a:r>
            <a:r>
              <a:rPr lang="en">
                <a:solidFill>
                  <a:schemeClr val="lt1"/>
                </a:solidFill>
                <a:latin typeface="Nunito"/>
                <a:ea typeface="Nunito"/>
                <a:cs typeface="Nunito"/>
                <a:sym typeface="Nunito"/>
              </a:rPr>
              <a:t>ommunity service hour tracker</a:t>
            </a:r>
            <a:endParaRPr>
              <a:solidFill>
                <a:schemeClr val="lt1"/>
              </a:solidFill>
              <a:latin typeface="Nunito"/>
              <a:ea typeface="Nunito"/>
              <a:cs typeface="Nunito"/>
              <a:sym typeface="Nunito"/>
            </a:endParaRPr>
          </a:p>
          <a:p>
            <a:pPr indent="0" lvl="0" marL="0" rtl="0" algn="l">
              <a:spcBef>
                <a:spcPts val="0"/>
              </a:spcBef>
              <a:spcAft>
                <a:spcPts val="0"/>
              </a:spcAft>
              <a:buNone/>
            </a:pPr>
            <a:r>
              <a:t/>
            </a:r>
            <a:endParaRPr sz="700">
              <a:solidFill>
                <a:schemeClr val="lt1"/>
              </a:solidFill>
              <a:latin typeface="Nunito"/>
              <a:ea typeface="Nunito"/>
              <a:cs typeface="Nunito"/>
              <a:sym typeface="Nunito"/>
            </a:endParaRPr>
          </a:p>
          <a:p>
            <a:pPr indent="0" lvl="0" marL="0" rtl="0" algn="l">
              <a:spcBef>
                <a:spcPts val="0"/>
              </a:spcBef>
              <a:spcAft>
                <a:spcPts val="0"/>
              </a:spcAft>
              <a:buNone/>
            </a:pPr>
            <a:r>
              <a:rPr lang="en">
                <a:solidFill>
                  <a:schemeClr val="lt1"/>
                </a:solidFill>
                <a:latin typeface="Calibri"/>
                <a:ea typeface="Calibri"/>
                <a:cs typeface="Calibri"/>
                <a:sym typeface="Calibri"/>
              </a:rPr>
              <a:t>💰Finances → Scholarship matching &amp; management, post-secondary expense estimates, FAFSA tracker</a:t>
            </a:r>
            <a:endParaRPr>
              <a:solidFill>
                <a:schemeClr val="lt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IBM Plex Serif"/>
              <a:ea typeface="IBM Plex Serif"/>
              <a:cs typeface="IBM Plex Serif"/>
              <a:sym typeface="IBM Plex Serif"/>
            </a:endParaRPr>
          </a:p>
          <a:p>
            <a:pPr indent="0" lvl="0" marL="0" rtl="0" algn="ctr">
              <a:spcBef>
                <a:spcPts val="0"/>
              </a:spcBef>
              <a:spcAft>
                <a:spcPts val="0"/>
              </a:spcAft>
              <a:buNone/>
            </a:pPr>
            <a:r>
              <a:rPr lang="en" sz="2100">
                <a:solidFill>
                  <a:schemeClr val="lt1"/>
                </a:solidFill>
                <a:latin typeface="Poetsen One"/>
                <a:ea typeface="Poetsen One"/>
                <a:cs typeface="Poetsen One"/>
                <a:sym typeface="Poetsen One"/>
              </a:rPr>
              <a:t>AND SO </a:t>
            </a:r>
            <a:r>
              <a:rPr lang="en" sz="2100">
                <a:solidFill>
                  <a:schemeClr val="lt1"/>
                </a:solidFill>
                <a:latin typeface="Poetsen One"/>
                <a:ea typeface="Poetsen One"/>
                <a:cs typeface="Poetsen One"/>
                <a:sym typeface="Poetsen One"/>
              </a:rPr>
              <a:t>MUCH MORE</a:t>
            </a:r>
            <a:r>
              <a:rPr lang="en" sz="2100">
                <a:solidFill>
                  <a:schemeClr val="lt1"/>
                </a:solidFill>
                <a:latin typeface="Poetsen One"/>
                <a:ea typeface="Poetsen One"/>
                <a:cs typeface="Poetsen One"/>
                <a:sym typeface="Poetsen One"/>
              </a:rPr>
              <a:t>!! </a:t>
            </a:r>
            <a:endParaRPr sz="2100">
              <a:solidFill>
                <a:schemeClr val="lt1"/>
              </a:solidFill>
              <a:latin typeface="Poetsen One"/>
              <a:ea typeface="Poetsen One"/>
              <a:cs typeface="Poetsen One"/>
              <a:sym typeface="Poetsen On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92"/>
          <p:cNvSpPr txBox="1"/>
          <p:nvPr>
            <p:ph type="title"/>
          </p:nvPr>
        </p:nvSpPr>
        <p:spPr>
          <a:xfrm>
            <a:off x="566250" y="579600"/>
            <a:ext cx="3217200" cy="1484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lt1"/>
                </a:solidFill>
                <a:latin typeface="Poetsen One"/>
                <a:ea typeface="Poetsen One"/>
                <a:cs typeface="Poetsen One"/>
                <a:sym typeface="Poetsen One"/>
              </a:rPr>
              <a:t>Freshmen</a:t>
            </a:r>
            <a:endParaRPr sz="4800">
              <a:solidFill>
                <a:schemeClr val="lt1"/>
              </a:solidFill>
              <a:latin typeface="Poetsen One"/>
              <a:ea typeface="Poetsen One"/>
              <a:cs typeface="Poetsen One"/>
              <a:sym typeface="Poetsen One"/>
            </a:endParaRPr>
          </a:p>
        </p:txBody>
      </p:sp>
      <p:sp>
        <p:nvSpPr>
          <p:cNvPr id="769" name="Google Shape;769;p92"/>
          <p:cNvSpPr txBox="1"/>
          <p:nvPr>
            <p:ph idx="1" type="subTitle"/>
          </p:nvPr>
        </p:nvSpPr>
        <p:spPr>
          <a:xfrm>
            <a:off x="275250" y="1909648"/>
            <a:ext cx="3799200" cy="113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Nunito SemiBold"/>
                <a:ea typeface="Nunito SemiBold"/>
                <a:cs typeface="Nunito SemiBold"/>
                <a:sym typeface="Nunito SemiBold"/>
              </a:rPr>
              <a:t>A little a</a:t>
            </a:r>
            <a:r>
              <a:rPr lang="en">
                <a:solidFill>
                  <a:schemeClr val="lt1"/>
                </a:solidFill>
                <a:latin typeface="Nunito SemiBold"/>
                <a:ea typeface="Nunito SemiBold"/>
                <a:cs typeface="Nunito SemiBold"/>
                <a:sym typeface="Nunito SemiBold"/>
              </a:rPr>
              <a:t>dvice for your first year of high school…</a:t>
            </a:r>
            <a:endParaRPr>
              <a:solidFill>
                <a:schemeClr val="lt1"/>
              </a:solidFill>
              <a:latin typeface="Nunito SemiBold"/>
              <a:ea typeface="Nunito SemiBold"/>
              <a:cs typeface="Nunito SemiBold"/>
              <a:sym typeface="Nunito SemiBold"/>
            </a:endParaRPr>
          </a:p>
        </p:txBody>
      </p:sp>
      <p:sp>
        <p:nvSpPr>
          <p:cNvPr id="770" name="Google Shape;770;p92"/>
          <p:cNvSpPr txBox="1"/>
          <p:nvPr>
            <p:ph idx="6" type="subTitle"/>
          </p:nvPr>
        </p:nvSpPr>
        <p:spPr>
          <a:xfrm>
            <a:off x="4162575" y="255750"/>
            <a:ext cx="4472100" cy="4502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Nunito"/>
              <a:buChar char="●"/>
            </a:pPr>
            <a:r>
              <a:rPr lang="en" sz="1400">
                <a:solidFill>
                  <a:schemeClr val="lt1"/>
                </a:solidFill>
                <a:latin typeface="Nunito"/>
                <a:ea typeface="Nunito"/>
                <a:cs typeface="Nunito"/>
                <a:sym typeface="Nunito"/>
              </a:rPr>
              <a:t>Don’t overthink your course selections your freshman year! </a:t>
            </a:r>
            <a:endParaRPr sz="1400">
              <a:solidFill>
                <a:schemeClr val="lt1"/>
              </a:solidFill>
              <a:latin typeface="Nunito"/>
              <a:ea typeface="Nunito"/>
              <a:cs typeface="Nunito"/>
              <a:sym typeface="Nunito"/>
            </a:endParaRPr>
          </a:p>
          <a:p>
            <a:pPr indent="-317500" lvl="1" marL="914400" rtl="0" algn="l">
              <a:spcBef>
                <a:spcPts val="0"/>
              </a:spcBef>
              <a:spcAft>
                <a:spcPts val="0"/>
              </a:spcAft>
              <a:buClr>
                <a:schemeClr val="lt1"/>
              </a:buClr>
              <a:buSzPts val="1400"/>
              <a:buFont typeface="Nunito"/>
              <a:buChar char="○"/>
            </a:pPr>
            <a:r>
              <a:rPr lang="en" sz="1200">
                <a:solidFill>
                  <a:schemeClr val="lt1"/>
                </a:solidFill>
                <a:latin typeface="Nunito"/>
                <a:ea typeface="Nunito"/>
                <a:cs typeface="Nunito"/>
                <a:sym typeface="Nunito"/>
              </a:rPr>
              <a:t>Freshman courses follow a general college and career curriculum that allows students to transition into any desired pathway as they progress through HS.</a:t>
            </a:r>
            <a:endParaRPr sz="1200">
              <a:solidFill>
                <a:schemeClr val="lt1"/>
              </a:solidFill>
              <a:latin typeface="Nunito"/>
              <a:ea typeface="Nunito"/>
              <a:cs typeface="Nunito"/>
              <a:sym typeface="Nunito"/>
            </a:endParaRPr>
          </a:p>
          <a:p>
            <a:pPr indent="0" lvl="0" marL="457200" rtl="0" algn="l">
              <a:spcBef>
                <a:spcPts val="0"/>
              </a:spcBef>
              <a:spcAft>
                <a:spcPts val="0"/>
              </a:spcAft>
              <a:buNone/>
            </a:pPr>
            <a:r>
              <a:t/>
            </a:r>
            <a:endParaRPr sz="700">
              <a:solidFill>
                <a:schemeClr val="lt1"/>
              </a:solidFill>
              <a:latin typeface="Nunito"/>
              <a:ea typeface="Nunito"/>
              <a:cs typeface="Nunito"/>
              <a:sym typeface="Nunito"/>
            </a:endParaRPr>
          </a:p>
          <a:p>
            <a:pPr indent="-317500" lvl="0" marL="457200" rtl="0" algn="l">
              <a:lnSpc>
                <a:spcPct val="115000"/>
              </a:lnSpc>
              <a:spcBef>
                <a:spcPts val="0"/>
              </a:spcBef>
              <a:spcAft>
                <a:spcPts val="0"/>
              </a:spcAft>
              <a:buClr>
                <a:schemeClr val="lt1"/>
              </a:buClr>
              <a:buSzPts val="1400"/>
              <a:buFont typeface="Nunito"/>
              <a:buChar char="●"/>
            </a:pPr>
            <a:r>
              <a:rPr lang="en" sz="1400">
                <a:solidFill>
                  <a:schemeClr val="lt1"/>
                </a:solidFill>
                <a:latin typeface="Nunito"/>
                <a:ea typeface="Nunito"/>
                <a:cs typeface="Nunito"/>
                <a:sym typeface="Nunito"/>
              </a:rPr>
              <a:t>Most colleges/universities still want 2-4 years of a world language even though it is not a graduation requirement.</a:t>
            </a:r>
            <a:endParaRPr sz="1400">
              <a:solidFill>
                <a:schemeClr val="lt1"/>
              </a:solidFill>
              <a:latin typeface="Nunito"/>
              <a:ea typeface="Nunito"/>
              <a:cs typeface="Nunito"/>
              <a:sym typeface="Nunito"/>
            </a:endParaRPr>
          </a:p>
          <a:p>
            <a:pPr indent="0" lvl="0" marL="457200" rtl="0" algn="l">
              <a:lnSpc>
                <a:spcPct val="115000"/>
              </a:lnSpc>
              <a:spcBef>
                <a:spcPts val="0"/>
              </a:spcBef>
              <a:spcAft>
                <a:spcPts val="0"/>
              </a:spcAft>
              <a:buNone/>
            </a:pPr>
            <a:r>
              <a:t/>
            </a:r>
            <a:endParaRPr sz="700">
              <a:solidFill>
                <a:schemeClr val="lt1"/>
              </a:solidFill>
              <a:latin typeface="Nunito"/>
              <a:ea typeface="Nunito"/>
              <a:cs typeface="Nunito"/>
              <a:sym typeface="Nunito"/>
            </a:endParaRPr>
          </a:p>
          <a:p>
            <a:pPr indent="-317500" lvl="0" marL="457200" rtl="0" algn="l">
              <a:lnSpc>
                <a:spcPct val="115000"/>
              </a:lnSpc>
              <a:spcBef>
                <a:spcPts val="0"/>
              </a:spcBef>
              <a:spcAft>
                <a:spcPts val="0"/>
              </a:spcAft>
              <a:buClr>
                <a:schemeClr val="lt1"/>
              </a:buClr>
              <a:buSzPts val="1400"/>
              <a:buFont typeface="Nunito"/>
              <a:buChar char="●"/>
            </a:pPr>
            <a:r>
              <a:rPr lang="en" sz="1400">
                <a:solidFill>
                  <a:schemeClr val="lt1"/>
                </a:solidFill>
                <a:latin typeface="Nunito"/>
                <a:ea typeface="Nunito"/>
                <a:cs typeface="Nunito"/>
                <a:sym typeface="Nunito"/>
              </a:rPr>
              <a:t>Keep as many doors open for as long you can. You will change your mind. </a:t>
            </a:r>
            <a:endParaRPr sz="1400">
              <a:solidFill>
                <a:schemeClr val="lt1"/>
              </a:solidFill>
              <a:latin typeface="Nunito"/>
              <a:ea typeface="Nunito"/>
              <a:cs typeface="Nunito"/>
              <a:sym typeface="Nunito"/>
            </a:endParaRPr>
          </a:p>
          <a:p>
            <a:pPr indent="0" lvl="0" marL="457200" rtl="0" algn="l">
              <a:lnSpc>
                <a:spcPct val="115000"/>
              </a:lnSpc>
              <a:spcBef>
                <a:spcPts val="0"/>
              </a:spcBef>
              <a:spcAft>
                <a:spcPts val="0"/>
              </a:spcAft>
              <a:buNone/>
            </a:pPr>
            <a:r>
              <a:t/>
            </a:r>
            <a:endParaRPr sz="700">
              <a:solidFill>
                <a:schemeClr val="lt1"/>
              </a:solidFill>
              <a:latin typeface="Nunito"/>
              <a:ea typeface="Nunito"/>
              <a:cs typeface="Nunito"/>
              <a:sym typeface="Nunito"/>
            </a:endParaRPr>
          </a:p>
          <a:p>
            <a:pPr indent="-317500" lvl="0" marL="457200" rtl="0" algn="l">
              <a:lnSpc>
                <a:spcPct val="115000"/>
              </a:lnSpc>
              <a:spcBef>
                <a:spcPts val="0"/>
              </a:spcBef>
              <a:spcAft>
                <a:spcPts val="0"/>
              </a:spcAft>
              <a:buClr>
                <a:schemeClr val="lt1"/>
              </a:buClr>
              <a:buSzPts val="1400"/>
              <a:buFont typeface="Nunito"/>
              <a:buChar char="●"/>
            </a:pPr>
            <a:r>
              <a:rPr lang="en" sz="1400">
                <a:solidFill>
                  <a:schemeClr val="lt1"/>
                </a:solidFill>
                <a:latin typeface="Nunito"/>
                <a:ea typeface="Nunito"/>
                <a:cs typeface="Nunito"/>
                <a:sym typeface="Nunito"/>
              </a:rPr>
              <a:t>Find a school life and extracurricular/personal balance.</a:t>
            </a:r>
            <a:endParaRPr sz="1400">
              <a:solidFill>
                <a:schemeClr val="lt1"/>
              </a:solidFill>
              <a:latin typeface="Nunito"/>
              <a:ea typeface="Nunito"/>
              <a:cs typeface="Nunito"/>
              <a:sym typeface="Nunito"/>
            </a:endParaRPr>
          </a:p>
          <a:p>
            <a:pPr indent="0" lvl="0" marL="457200" rtl="0" algn="l">
              <a:lnSpc>
                <a:spcPct val="115000"/>
              </a:lnSpc>
              <a:spcBef>
                <a:spcPts val="0"/>
              </a:spcBef>
              <a:spcAft>
                <a:spcPts val="0"/>
              </a:spcAft>
              <a:buNone/>
            </a:pPr>
            <a:r>
              <a:t/>
            </a:r>
            <a:endParaRPr sz="700">
              <a:solidFill>
                <a:schemeClr val="lt1"/>
              </a:solidFill>
              <a:latin typeface="Nunito"/>
              <a:ea typeface="Nunito"/>
              <a:cs typeface="Nunito"/>
              <a:sym typeface="Nunito"/>
            </a:endParaRPr>
          </a:p>
          <a:p>
            <a:pPr indent="-317500" lvl="0" marL="457200" rtl="0" algn="l">
              <a:lnSpc>
                <a:spcPct val="115000"/>
              </a:lnSpc>
              <a:spcBef>
                <a:spcPts val="0"/>
              </a:spcBef>
              <a:spcAft>
                <a:spcPts val="0"/>
              </a:spcAft>
              <a:buClr>
                <a:schemeClr val="lt1"/>
              </a:buClr>
              <a:buSzPts val="1400"/>
              <a:buFont typeface="Nunito"/>
              <a:buChar char="●"/>
            </a:pPr>
            <a:r>
              <a:rPr lang="en" sz="1400">
                <a:solidFill>
                  <a:schemeClr val="lt1"/>
                </a:solidFill>
                <a:latin typeface="Nunito"/>
                <a:ea typeface="Nunito"/>
                <a:cs typeface="Nunito"/>
                <a:sym typeface="Nunito"/>
              </a:rPr>
              <a:t>Wellington classes prepare you for future better than online courses do.</a:t>
            </a:r>
            <a:endParaRPr sz="1400">
              <a:solidFill>
                <a:schemeClr val="lt1"/>
              </a:solidFill>
              <a:latin typeface="Nunito"/>
              <a:ea typeface="Nunito"/>
              <a:cs typeface="Nunito"/>
              <a:sym typeface="Nunito"/>
            </a:endParaRPr>
          </a:p>
          <a:p>
            <a:pPr indent="0" lvl="0" marL="457200" rtl="0" algn="l">
              <a:lnSpc>
                <a:spcPct val="115000"/>
              </a:lnSpc>
              <a:spcBef>
                <a:spcPts val="0"/>
              </a:spcBef>
              <a:spcAft>
                <a:spcPts val="0"/>
              </a:spcAft>
              <a:buNone/>
            </a:pPr>
            <a:r>
              <a:t/>
            </a:r>
            <a:endParaRPr sz="700">
              <a:solidFill>
                <a:schemeClr val="lt1"/>
              </a:solidFill>
              <a:latin typeface="Nunito"/>
              <a:ea typeface="Nunito"/>
              <a:cs typeface="Nunito"/>
              <a:sym typeface="Nunito"/>
            </a:endParaRPr>
          </a:p>
          <a:p>
            <a:pPr indent="-317500" lvl="0" marL="457200" rtl="0" algn="l">
              <a:lnSpc>
                <a:spcPct val="115000"/>
              </a:lnSpc>
              <a:spcBef>
                <a:spcPts val="0"/>
              </a:spcBef>
              <a:spcAft>
                <a:spcPts val="0"/>
              </a:spcAft>
              <a:buClr>
                <a:schemeClr val="lt1"/>
              </a:buClr>
              <a:buSzPts val="1400"/>
              <a:buFont typeface="Nunito"/>
              <a:buChar char="●"/>
            </a:pPr>
            <a:r>
              <a:rPr lang="en" sz="1400">
                <a:solidFill>
                  <a:schemeClr val="lt1"/>
                </a:solidFill>
                <a:latin typeface="Nunito"/>
                <a:ea typeface="Nunito"/>
                <a:cs typeface="Nunito"/>
                <a:sym typeface="Nunito"/>
              </a:rPr>
              <a:t>Electives are important too!</a:t>
            </a:r>
            <a:endParaRPr sz="1400">
              <a:solidFill>
                <a:schemeClr val="lt1"/>
              </a:solidFill>
              <a:latin typeface="Nunito"/>
              <a:ea typeface="Nunito"/>
              <a:cs typeface="Nunito"/>
              <a:sym typeface="Nunito"/>
            </a:endParaRPr>
          </a:p>
          <a:p>
            <a:pPr indent="0" lvl="0" marL="0" rtl="0" algn="l">
              <a:lnSpc>
                <a:spcPct val="115000"/>
              </a:lnSpc>
              <a:spcBef>
                <a:spcPts val="0"/>
              </a:spcBef>
              <a:spcAft>
                <a:spcPts val="0"/>
              </a:spcAft>
              <a:buNone/>
            </a:pPr>
            <a:r>
              <a:t/>
            </a:r>
            <a:endParaRPr sz="1400">
              <a:solidFill>
                <a:schemeClr val="lt1"/>
              </a:solidFill>
              <a:latin typeface="Nunito"/>
              <a:ea typeface="Nunito"/>
              <a:cs typeface="Nunito"/>
              <a:sym typeface="Nunito"/>
            </a:endParaRPr>
          </a:p>
          <a:p>
            <a:pPr indent="0" lvl="0" marL="0" rtl="0" algn="l">
              <a:spcBef>
                <a:spcPts val="100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93"/>
          <p:cNvSpPr txBox="1"/>
          <p:nvPr>
            <p:ph type="title"/>
          </p:nvPr>
        </p:nvSpPr>
        <p:spPr>
          <a:xfrm>
            <a:off x="281400" y="207775"/>
            <a:ext cx="8560200" cy="83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lt1"/>
                </a:solidFill>
                <a:latin typeface="Poetsen One"/>
                <a:ea typeface="Poetsen One"/>
                <a:cs typeface="Poetsen One"/>
                <a:sym typeface="Poetsen One"/>
              </a:rPr>
              <a:t>Some More Advice to Our Freshmen</a:t>
            </a:r>
            <a:endParaRPr sz="3500">
              <a:solidFill>
                <a:schemeClr val="lt1"/>
              </a:solidFill>
              <a:latin typeface="Poetsen One"/>
              <a:ea typeface="Poetsen One"/>
              <a:cs typeface="Poetsen One"/>
              <a:sym typeface="Poetsen One"/>
            </a:endParaRPr>
          </a:p>
        </p:txBody>
      </p:sp>
      <p:sp>
        <p:nvSpPr>
          <p:cNvPr id="776" name="Google Shape;776;p93"/>
          <p:cNvSpPr txBox="1"/>
          <p:nvPr>
            <p:ph idx="1" type="body"/>
          </p:nvPr>
        </p:nvSpPr>
        <p:spPr>
          <a:xfrm>
            <a:off x="311700" y="896800"/>
            <a:ext cx="5158200" cy="410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700">
                <a:solidFill>
                  <a:schemeClr val="lt1"/>
                </a:solidFill>
                <a:latin typeface="Nunito"/>
                <a:ea typeface="Nunito"/>
                <a:cs typeface="Nunito"/>
                <a:sym typeface="Nunito"/>
              </a:rPr>
              <a:t>Let’s Start Off With the End in Mind</a:t>
            </a:r>
            <a:endParaRPr b="1" sz="1700">
              <a:solidFill>
                <a:schemeClr val="lt1"/>
              </a:solidFill>
              <a:latin typeface="Nunito"/>
              <a:ea typeface="Nunito"/>
              <a:cs typeface="Nunito"/>
              <a:sym typeface="Nunito"/>
            </a:endParaRPr>
          </a:p>
          <a:p>
            <a:pPr indent="0" lvl="0" marL="0" rtl="0" algn="ctr">
              <a:spcBef>
                <a:spcPts val="0"/>
              </a:spcBef>
              <a:spcAft>
                <a:spcPts val="0"/>
              </a:spcAft>
              <a:buClr>
                <a:schemeClr val="dk1"/>
              </a:buClr>
              <a:buSzPts val="1100"/>
              <a:buFont typeface="Arial"/>
              <a:buNone/>
            </a:pPr>
            <a:r>
              <a:t/>
            </a:r>
            <a:endParaRPr b="1" sz="1200">
              <a:solidFill>
                <a:schemeClr val="lt1"/>
              </a:solidFill>
              <a:latin typeface="Nunito"/>
              <a:ea typeface="Nunito"/>
              <a:cs typeface="Nunito"/>
              <a:sym typeface="Nunito"/>
            </a:endParaRPr>
          </a:p>
          <a:p>
            <a:pPr indent="-304800" lvl="0" marL="457200" rtl="0" algn="l">
              <a:spcBef>
                <a:spcPts val="0"/>
              </a:spcBef>
              <a:spcAft>
                <a:spcPts val="0"/>
              </a:spcAft>
              <a:buClr>
                <a:schemeClr val="lt1"/>
              </a:buClr>
              <a:buSzPts val="1200"/>
              <a:buFont typeface="Nunito"/>
              <a:buChar char="●"/>
            </a:pPr>
            <a:r>
              <a:rPr lang="en" sz="1200">
                <a:solidFill>
                  <a:schemeClr val="lt1"/>
                </a:solidFill>
                <a:latin typeface="Nunito"/>
                <a:ea typeface="Nunito"/>
                <a:cs typeface="Nunito"/>
                <a:sym typeface="Nunito"/>
              </a:rPr>
              <a:t>Do not delay graduation requirements! </a:t>
            </a:r>
            <a:endParaRPr sz="1200">
              <a:solidFill>
                <a:schemeClr val="lt1"/>
              </a:solidFill>
              <a:latin typeface="Nunito"/>
              <a:ea typeface="Nunito"/>
              <a:cs typeface="Nunito"/>
              <a:sym typeface="Nunito"/>
            </a:endParaRPr>
          </a:p>
          <a:p>
            <a:pPr indent="-304800" lvl="1" marL="914400" rtl="0" algn="l">
              <a:spcBef>
                <a:spcPts val="1000"/>
              </a:spcBef>
              <a:spcAft>
                <a:spcPts val="0"/>
              </a:spcAft>
              <a:buClr>
                <a:schemeClr val="lt1"/>
              </a:buClr>
              <a:buSzPts val="1200"/>
              <a:buFont typeface="Nunito"/>
              <a:buChar char="○"/>
            </a:pPr>
            <a:r>
              <a:rPr lang="en" sz="1200">
                <a:solidFill>
                  <a:schemeClr val="lt1"/>
                </a:solidFill>
                <a:latin typeface="Nunito"/>
                <a:ea typeface="Nunito"/>
                <a:cs typeface="Nunito"/>
                <a:sym typeface="Nunito"/>
              </a:rPr>
              <a:t>Early preparation allows for flexibility later</a:t>
            </a:r>
            <a:endParaRPr sz="1200">
              <a:solidFill>
                <a:schemeClr val="lt1"/>
              </a:solidFill>
              <a:latin typeface="Nunito"/>
              <a:ea typeface="Nunito"/>
              <a:cs typeface="Nunito"/>
              <a:sym typeface="Nunito"/>
            </a:endParaRPr>
          </a:p>
          <a:p>
            <a:pPr indent="-304800" lvl="0" marL="457200" rtl="0" algn="l">
              <a:spcBef>
                <a:spcPts val="1000"/>
              </a:spcBef>
              <a:spcAft>
                <a:spcPts val="0"/>
              </a:spcAft>
              <a:buClr>
                <a:schemeClr val="lt1"/>
              </a:buClr>
              <a:buSzPts val="1200"/>
              <a:buFont typeface="Nunito"/>
              <a:buChar char="●"/>
            </a:pPr>
            <a:r>
              <a:rPr b="1" lang="en" sz="1200">
                <a:solidFill>
                  <a:schemeClr val="lt1"/>
                </a:solidFill>
                <a:latin typeface="Nunito"/>
                <a:ea typeface="Nunito"/>
                <a:cs typeface="Nunito"/>
                <a:sym typeface="Nunito"/>
              </a:rPr>
              <a:t>Follow this template freshmen year: </a:t>
            </a:r>
            <a:endParaRPr b="1" sz="1200">
              <a:solidFill>
                <a:schemeClr val="lt1"/>
              </a:solidFill>
              <a:latin typeface="Nunito"/>
              <a:ea typeface="Nunito"/>
              <a:cs typeface="Nunito"/>
              <a:sym typeface="Nunito"/>
            </a:endParaRPr>
          </a:p>
          <a:p>
            <a:pPr indent="457200" lvl="0" marL="457200" rtl="0" algn="l">
              <a:lnSpc>
                <a:spcPct val="150000"/>
              </a:lnSpc>
              <a:spcBef>
                <a:spcPts val="1000"/>
              </a:spcBef>
              <a:spcAft>
                <a:spcPts val="0"/>
              </a:spcAft>
              <a:buNone/>
            </a:pPr>
            <a:r>
              <a:rPr lang="en">
                <a:solidFill>
                  <a:schemeClr val="lt1"/>
                </a:solidFill>
                <a:latin typeface="Nunito"/>
                <a:ea typeface="Nunito"/>
                <a:cs typeface="Nunito"/>
                <a:sym typeface="Nunito"/>
              </a:rPr>
              <a:t>English 9* </a:t>
            </a:r>
            <a:endParaRPr>
              <a:solidFill>
                <a:schemeClr val="lt1"/>
              </a:solidFill>
              <a:latin typeface="Nunito"/>
              <a:ea typeface="Nunito"/>
              <a:cs typeface="Nunito"/>
              <a:sym typeface="Nunito"/>
            </a:endParaRPr>
          </a:p>
          <a:p>
            <a:pPr indent="457200" lvl="0" marL="457200" rtl="0" algn="l">
              <a:lnSpc>
                <a:spcPct val="150000"/>
              </a:lnSpc>
              <a:spcBef>
                <a:spcPts val="0"/>
              </a:spcBef>
              <a:spcAft>
                <a:spcPts val="0"/>
              </a:spcAft>
              <a:buNone/>
            </a:pPr>
            <a:r>
              <a:rPr lang="en">
                <a:solidFill>
                  <a:schemeClr val="lt1"/>
                </a:solidFill>
                <a:latin typeface="Nunito"/>
                <a:ea typeface="Nunito"/>
                <a:cs typeface="Nunito"/>
                <a:sym typeface="Nunito"/>
              </a:rPr>
              <a:t>Algebra I*</a:t>
            </a:r>
            <a:endParaRPr>
              <a:solidFill>
                <a:schemeClr val="lt1"/>
              </a:solidFill>
              <a:latin typeface="Nunito"/>
              <a:ea typeface="Nunito"/>
              <a:cs typeface="Nunito"/>
              <a:sym typeface="Nunito"/>
            </a:endParaRPr>
          </a:p>
          <a:p>
            <a:pPr indent="457200" lvl="0" marL="457200" rtl="0" algn="l">
              <a:lnSpc>
                <a:spcPct val="150000"/>
              </a:lnSpc>
              <a:spcBef>
                <a:spcPts val="0"/>
              </a:spcBef>
              <a:spcAft>
                <a:spcPts val="0"/>
              </a:spcAft>
              <a:buNone/>
            </a:pPr>
            <a:r>
              <a:rPr lang="en">
                <a:solidFill>
                  <a:schemeClr val="lt1"/>
                </a:solidFill>
                <a:latin typeface="Nunito"/>
                <a:ea typeface="Nunito"/>
                <a:cs typeface="Nunito"/>
                <a:sym typeface="Nunito"/>
              </a:rPr>
              <a:t>Physical Science </a:t>
            </a:r>
            <a:endParaRPr>
              <a:solidFill>
                <a:schemeClr val="lt1"/>
              </a:solidFill>
              <a:latin typeface="Nunito"/>
              <a:ea typeface="Nunito"/>
              <a:cs typeface="Nunito"/>
              <a:sym typeface="Nunito"/>
            </a:endParaRPr>
          </a:p>
          <a:p>
            <a:pPr indent="457200" lvl="0" marL="457200" rtl="0" algn="l">
              <a:lnSpc>
                <a:spcPct val="150000"/>
              </a:lnSpc>
              <a:spcBef>
                <a:spcPts val="0"/>
              </a:spcBef>
              <a:spcAft>
                <a:spcPts val="0"/>
              </a:spcAft>
              <a:buNone/>
            </a:pPr>
            <a:r>
              <a:rPr lang="en">
                <a:solidFill>
                  <a:schemeClr val="lt1"/>
                </a:solidFill>
                <a:latin typeface="Nunito"/>
                <a:ea typeface="Nunito"/>
                <a:cs typeface="Nunito"/>
                <a:sym typeface="Nunito"/>
              </a:rPr>
              <a:t>Modern World History </a:t>
            </a:r>
            <a:endParaRPr>
              <a:solidFill>
                <a:schemeClr val="lt1"/>
              </a:solidFill>
              <a:latin typeface="Nunito"/>
              <a:ea typeface="Nunito"/>
              <a:cs typeface="Nunito"/>
              <a:sym typeface="Nunito"/>
            </a:endParaRPr>
          </a:p>
          <a:p>
            <a:pPr indent="457200" lvl="0" marL="457200" rtl="0" algn="l">
              <a:lnSpc>
                <a:spcPct val="150000"/>
              </a:lnSpc>
              <a:spcBef>
                <a:spcPts val="0"/>
              </a:spcBef>
              <a:spcAft>
                <a:spcPts val="0"/>
              </a:spcAft>
              <a:buNone/>
            </a:pPr>
            <a:r>
              <a:rPr lang="en">
                <a:solidFill>
                  <a:schemeClr val="lt1"/>
                </a:solidFill>
                <a:latin typeface="Nunito"/>
                <a:ea typeface="Nunito"/>
                <a:cs typeface="Nunito"/>
                <a:sym typeface="Nunito"/>
              </a:rPr>
              <a:t>Elective course: Art, Band, Choir, Spanish I</a:t>
            </a:r>
            <a:endParaRPr>
              <a:solidFill>
                <a:schemeClr val="lt1"/>
              </a:solidFill>
              <a:latin typeface="Nunito"/>
              <a:ea typeface="Nunito"/>
              <a:cs typeface="Nunito"/>
              <a:sym typeface="Nunito"/>
            </a:endParaRPr>
          </a:p>
          <a:p>
            <a:pPr indent="457200" lvl="0" marL="457200" rtl="0" algn="l">
              <a:lnSpc>
                <a:spcPct val="150000"/>
              </a:lnSpc>
              <a:spcBef>
                <a:spcPts val="0"/>
              </a:spcBef>
              <a:spcAft>
                <a:spcPts val="0"/>
              </a:spcAft>
              <a:buNone/>
            </a:pPr>
            <a:r>
              <a:rPr lang="en">
                <a:solidFill>
                  <a:schemeClr val="lt1"/>
                </a:solidFill>
                <a:latin typeface="Nunito"/>
                <a:ea typeface="Nunito"/>
                <a:cs typeface="Nunito"/>
                <a:sym typeface="Nunito"/>
              </a:rPr>
              <a:t>Physical Education </a:t>
            </a:r>
            <a:endParaRPr>
              <a:solidFill>
                <a:schemeClr val="lt1"/>
              </a:solidFill>
              <a:latin typeface="Nunito"/>
              <a:ea typeface="Nunito"/>
              <a:cs typeface="Nunito"/>
              <a:sym typeface="Nunito"/>
            </a:endParaRPr>
          </a:p>
          <a:p>
            <a:pPr indent="0" lvl="0" marL="0" rtl="0" algn="ctr">
              <a:lnSpc>
                <a:spcPct val="100000"/>
              </a:lnSpc>
              <a:spcBef>
                <a:spcPts val="0"/>
              </a:spcBef>
              <a:spcAft>
                <a:spcPts val="0"/>
              </a:spcAft>
              <a:buNone/>
            </a:pPr>
            <a:r>
              <a:t/>
            </a:r>
            <a:endParaRPr>
              <a:solidFill>
                <a:schemeClr val="lt1"/>
              </a:solidFill>
              <a:latin typeface="Nunito"/>
              <a:ea typeface="Nunito"/>
              <a:cs typeface="Nunito"/>
              <a:sym typeface="Nunito"/>
            </a:endParaRPr>
          </a:p>
          <a:p>
            <a:pPr indent="0" lvl="0" marL="0" rtl="0" algn="ctr">
              <a:lnSpc>
                <a:spcPct val="100000"/>
              </a:lnSpc>
              <a:spcBef>
                <a:spcPts val="0"/>
              </a:spcBef>
              <a:spcAft>
                <a:spcPts val="0"/>
              </a:spcAft>
              <a:buNone/>
            </a:pPr>
            <a:r>
              <a:rPr lang="en" sz="1200">
                <a:solidFill>
                  <a:schemeClr val="lt1"/>
                </a:solidFill>
              </a:rPr>
              <a:t>* Honors courses are available. Requires Teacher Recommendation and/or prerequisite courses. </a:t>
            </a:r>
            <a:endParaRPr sz="1200">
              <a:solidFill>
                <a:schemeClr val="lt1"/>
              </a:solidFill>
            </a:endParaRPr>
          </a:p>
        </p:txBody>
      </p:sp>
      <p:pic>
        <p:nvPicPr>
          <p:cNvPr id="777" name="Google Shape;777;p93"/>
          <p:cNvPicPr preferRelativeResize="0"/>
          <p:nvPr/>
        </p:nvPicPr>
        <p:blipFill>
          <a:blip r:embed="rId3">
            <a:alphaModFix/>
          </a:blip>
          <a:stretch>
            <a:fillRect/>
          </a:stretch>
        </p:blipFill>
        <p:spPr>
          <a:xfrm>
            <a:off x="5570875" y="1806775"/>
            <a:ext cx="3023500" cy="21423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94"/>
          <p:cNvSpPr txBox="1"/>
          <p:nvPr>
            <p:ph type="title"/>
          </p:nvPr>
        </p:nvSpPr>
        <p:spPr>
          <a:xfrm>
            <a:off x="4929800" y="401850"/>
            <a:ext cx="3836400" cy="1484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lt1"/>
                </a:solidFill>
                <a:latin typeface="Poetsen One"/>
                <a:ea typeface="Poetsen One"/>
                <a:cs typeface="Poetsen One"/>
                <a:sym typeface="Poetsen One"/>
              </a:rPr>
              <a:t>Sophomores</a:t>
            </a:r>
            <a:endParaRPr sz="4800">
              <a:solidFill>
                <a:schemeClr val="lt1"/>
              </a:solidFill>
              <a:latin typeface="Poetsen One"/>
              <a:ea typeface="Poetsen One"/>
              <a:cs typeface="Poetsen One"/>
              <a:sym typeface="Poetsen One"/>
            </a:endParaRPr>
          </a:p>
        </p:txBody>
      </p:sp>
      <p:sp>
        <p:nvSpPr>
          <p:cNvPr id="783" name="Google Shape;783;p94"/>
          <p:cNvSpPr txBox="1"/>
          <p:nvPr>
            <p:ph idx="1" type="subTitle"/>
          </p:nvPr>
        </p:nvSpPr>
        <p:spPr>
          <a:xfrm>
            <a:off x="5014925" y="1740774"/>
            <a:ext cx="3799200" cy="56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Nunito SemiBold"/>
                <a:ea typeface="Nunito SemiBold"/>
                <a:cs typeface="Nunito SemiBold"/>
                <a:sym typeface="Nunito SemiBold"/>
              </a:rPr>
              <a:t>A year filled with milestones…</a:t>
            </a:r>
            <a:endParaRPr>
              <a:solidFill>
                <a:schemeClr val="lt1"/>
              </a:solidFill>
              <a:latin typeface="Nunito SemiBold"/>
              <a:ea typeface="Nunito SemiBold"/>
              <a:cs typeface="Nunito SemiBold"/>
              <a:sym typeface="Nunito SemiBold"/>
            </a:endParaRPr>
          </a:p>
        </p:txBody>
      </p:sp>
      <p:sp>
        <p:nvSpPr>
          <p:cNvPr id="784" name="Google Shape;784;p94"/>
          <p:cNvSpPr txBox="1"/>
          <p:nvPr>
            <p:ph idx="6" type="subTitle"/>
          </p:nvPr>
        </p:nvSpPr>
        <p:spPr>
          <a:xfrm>
            <a:off x="280975" y="619175"/>
            <a:ext cx="4472100" cy="3755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Font typeface="Nunito"/>
              <a:buChar char="●"/>
            </a:pPr>
            <a:r>
              <a:rPr lang="en" sz="1600">
                <a:solidFill>
                  <a:schemeClr val="lt1"/>
                </a:solidFill>
                <a:latin typeface="Nunito"/>
                <a:ea typeface="Nunito"/>
                <a:cs typeface="Nunito"/>
                <a:sym typeface="Nunito"/>
              </a:rPr>
              <a:t>This is a year of HUGE milestones! Great news is that we know you are ready for it even if you don’t.</a:t>
            </a:r>
            <a:endParaRPr sz="1600">
              <a:solidFill>
                <a:schemeClr val="lt1"/>
              </a:solidFill>
              <a:latin typeface="Nunito"/>
              <a:ea typeface="Nunito"/>
              <a:cs typeface="Nunito"/>
              <a:sym typeface="Nunito"/>
            </a:endParaRPr>
          </a:p>
          <a:p>
            <a:pPr indent="-330200" lvl="0" marL="457200" rtl="0" algn="l">
              <a:spcBef>
                <a:spcPts val="1000"/>
              </a:spcBef>
              <a:spcAft>
                <a:spcPts val="0"/>
              </a:spcAft>
              <a:buClr>
                <a:schemeClr val="lt1"/>
              </a:buClr>
              <a:buSzPts val="1600"/>
              <a:buFont typeface="Nunito"/>
              <a:buChar char="●"/>
            </a:pPr>
            <a:r>
              <a:rPr lang="en" sz="1600">
                <a:solidFill>
                  <a:schemeClr val="lt1"/>
                </a:solidFill>
                <a:latin typeface="Nunito"/>
                <a:ea typeface="Nunito"/>
                <a:cs typeface="Nunito"/>
                <a:sym typeface="Nunito"/>
              </a:rPr>
              <a:t>You have started to plan for your future, it is now time to make it a reality.</a:t>
            </a:r>
            <a:endParaRPr sz="1600">
              <a:solidFill>
                <a:schemeClr val="lt1"/>
              </a:solidFill>
              <a:latin typeface="Nunito"/>
              <a:ea typeface="Nunito"/>
              <a:cs typeface="Nunito"/>
              <a:sym typeface="Nunito"/>
            </a:endParaRPr>
          </a:p>
          <a:p>
            <a:pPr indent="-330200" lvl="0" marL="457200" rtl="0" algn="l">
              <a:spcBef>
                <a:spcPts val="1000"/>
              </a:spcBef>
              <a:spcAft>
                <a:spcPts val="0"/>
              </a:spcAft>
              <a:buClr>
                <a:schemeClr val="lt1"/>
              </a:buClr>
              <a:buSzPts val="1600"/>
              <a:buFont typeface="Nunito"/>
              <a:buChar char="●"/>
            </a:pPr>
            <a:r>
              <a:rPr lang="en" sz="1600">
                <a:solidFill>
                  <a:schemeClr val="lt1"/>
                </a:solidFill>
                <a:latin typeface="Nunito"/>
                <a:ea typeface="Nunito"/>
                <a:cs typeface="Nunito"/>
                <a:sym typeface="Nunito"/>
              </a:rPr>
              <a:t>Get involved in school activities and find time to volunteer.</a:t>
            </a:r>
            <a:endParaRPr sz="1600">
              <a:solidFill>
                <a:schemeClr val="lt1"/>
              </a:solidFill>
              <a:latin typeface="Nunito"/>
              <a:ea typeface="Nunito"/>
              <a:cs typeface="Nunito"/>
              <a:sym typeface="Nunito"/>
            </a:endParaRPr>
          </a:p>
          <a:p>
            <a:pPr indent="-330200" lvl="0" marL="457200" rtl="0" algn="l">
              <a:spcBef>
                <a:spcPts val="1000"/>
              </a:spcBef>
              <a:spcAft>
                <a:spcPts val="0"/>
              </a:spcAft>
              <a:buClr>
                <a:schemeClr val="lt1"/>
              </a:buClr>
              <a:buSzPts val="1600"/>
              <a:buFont typeface="Nunito"/>
              <a:buChar char="●"/>
            </a:pPr>
            <a:r>
              <a:rPr lang="en" sz="1600">
                <a:solidFill>
                  <a:schemeClr val="lt1"/>
                </a:solidFill>
                <a:latin typeface="Nunito"/>
                <a:ea typeface="Nunito"/>
                <a:cs typeface="Nunito"/>
                <a:sym typeface="Nunito"/>
              </a:rPr>
              <a:t>Most of you will have a job for the next 50 years so enjoy being a high school kid.</a:t>
            </a:r>
            <a:endParaRPr sz="1600">
              <a:solidFill>
                <a:schemeClr val="lt1"/>
              </a:solidFill>
              <a:latin typeface="Nunito"/>
              <a:ea typeface="Nunito"/>
              <a:cs typeface="Nunito"/>
              <a:sym typeface="Nunito"/>
            </a:endParaRPr>
          </a:p>
          <a:p>
            <a:pPr indent="-330200" lvl="0" marL="457200" rtl="0" algn="l">
              <a:spcBef>
                <a:spcPts val="1000"/>
              </a:spcBef>
              <a:spcAft>
                <a:spcPts val="1000"/>
              </a:spcAft>
              <a:buClr>
                <a:schemeClr val="lt1"/>
              </a:buClr>
              <a:buSzPts val="1600"/>
              <a:buFont typeface="Nunito"/>
              <a:buChar char="●"/>
            </a:pPr>
            <a:r>
              <a:rPr lang="en" sz="1600">
                <a:solidFill>
                  <a:schemeClr val="lt1"/>
                </a:solidFill>
                <a:latin typeface="Nunito"/>
                <a:ea typeface="Nunito"/>
                <a:cs typeface="Nunito"/>
                <a:sym typeface="Nunito"/>
              </a:rPr>
              <a:t>Meet with your counselor now so we can align your dreams with your path.</a:t>
            </a:r>
            <a:endParaRPr sz="1600">
              <a:solidFill>
                <a:schemeClr val="lt1"/>
              </a:solidFill>
              <a:latin typeface="Nunito"/>
              <a:ea typeface="Nunito"/>
              <a:cs typeface="Nunito"/>
              <a:sym typeface="Nunito"/>
            </a:endParaRPr>
          </a:p>
        </p:txBody>
      </p:sp>
      <p:pic>
        <p:nvPicPr>
          <p:cNvPr id="785" name="Google Shape;785;p94"/>
          <p:cNvPicPr preferRelativeResize="0"/>
          <p:nvPr/>
        </p:nvPicPr>
        <p:blipFill>
          <a:blip r:embed="rId3">
            <a:alphaModFix/>
          </a:blip>
          <a:stretch>
            <a:fillRect/>
          </a:stretch>
        </p:blipFill>
        <p:spPr>
          <a:xfrm>
            <a:off x="5434137" y="2492850"/>
            <a:ext cx="2827725" cy="1881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95"/>
          <p:cNvSpPr txBox="1"/>
          <p:nvPr>
            <p:ph type="title"/>
          </p:nvPr>
        </p:nvSpPr>
        <p:spPr>
          <a:xfrm>
            <a:off x="311700" y="323875"/>
            <a:ext cx="8520600" cy="71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lt1"/>
                </a:solidFill>
                <a:latin typeface="Poetsen One"/>
                <a:ea typeface="Poetsen One"/>
                <a:cs typeface="Poetsen One"/>
                <a:sym typeface="Poetsen One"/>
              </a:rPr>
              <a:t>Advice We Can Give to Juniors</a:t>
            </a:r>
            <a:endParaRPr>
              <a:solidFill>
                <a:schemeClr val="lt1"/>
              </a:solidFill>
              <a:latin typeface="Poetsen One"/>
              <a:ea typeface="Poetsen One"/>
              <a:cs typeface="Poetsen One"/>
              <a:sym typeface="Poetsen One"/>
            </a:endParaRPr>
          </a:p>
        </p:txBody>
      </p:sp>
      <p:sp>
        <p:nvSpPr>
          <p:cNvPr id="791" name="Google Shape;791;p95"/>
          <p:cNvSpPr txBox="1"/>
          <p:nvPr>
            <p:ph idx="2" type="body"/>
          </p:nvPr>
        </p:nvSpPr>
        <p:spPr>
          <a:xfrm>
            <a:off x="4292000" y="1152475"/>
            <a:ext cx="45402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Font typeface="Nunito"/>
              <a:buChar char="●"/>
            </a:pPr>
            <a:r>
              <a:rPr lang="en" sz="1600">
                <a:solidFill>
                  <a:schemeClr val="lt1"/>
                </a:solidFill>
                <a:latin typeface="Nunito"/>
                <a:ea typeface="Nunito"/>
                <a:cs typeface="Nunito"/>
                <a:sym typeface="Nunito"/>
              </a:rPr>
              <a:t>Now is the time be the person you want to be.</a:t>
            </a:r>
            <a:endParaRPr sz="1600">
              <a:solidFill>
                <a:schemeClr val="lt1"/>
              </a:solidFill>
              <a:latin typeface="Nunito"/>
              <a:ea typeface="Nunito"/>
              <a:cs typeface="Nunito"/>
              <a:sym typeface="Nunito"/>
            </a:endParaRPr>
          </a:p>
          <a:p>
            <a:pPr indent="-330200" lvl="0" marL="457200" rtl="0" algn="l">
              <a:spcBef>
                <a:spcPts val="1000"/>
              </a:spcBef>
              <a:spcAft>
                <a:spcPts val="0"/>
              </a:spcAft>
              <a:buClr>
                <a:schemeClr val="lt1"/>
              </a:buClr>
              <a:buSzPts val="1600"/>
              <a:buFont typeface="Nunito"/>
              <a:buChar char="●"/>
            </a:pPr>
            <a:r>
              <a:rPr lang="en" sz="1600">
                <a:solidFill>
                  <a:schemeClr val="lt1"/>
                </a:solidFill>
                <a:latin typeface="Nunito"/>
                <a:ea typeface="Nunito"/>
                <a:cs typeface="Nunito"/>
                <a:sym typeface="Nunito"/>
              </a:rPr>
              <a:t>This is the year of action. Take control of your outcomes.</a:t>
            </a:r>
            <a:endParaRPr sz="1600">
              <a:solidFill>
                <a:schemeClr val="lt1"/>
              </a:solidFill>
              <a:latin typeface="Nunito"/>
              <a:ea typeface="Nunito"/>
              <a:cs typeface="Nunito"/>
              <a:sym typeface="Nunito"/>
            </a:endParaRPr>
          </a:p>
          <a:p>
            <a:pPr indent="-330200" lvl="0" marL="457200" rtl="0" algn="l">
              <a:spcBef>
                <a:spcPts val="1000"/>
              </a:spcBef>
              <a:spcAft>
                <a:spcPts val="0"/>
              </a:spcAft>
              <a:buClr>
                <a:schemeClr val="lt1"/>
              </a:buClr>
              <a:buSzPts val="1600"/>
              <a:buFont typeface="Nunito"/>
              <a:buChar char="●"/>
            </a:pPr>
            <a:r>
              <a:rPr lang="en" sz="1600">
                <a:solidFill>
                  <a:schemeClr val="lt1"/>
                </a:solidFill>
                <a:latin typeface="Nunito"/>
                <a:ea typeface="Nunito"/>
                <a:cs typeface="Nunito"/>
                <a:sym typeface="Nunito"/>
              </a:rPr>
              <a:t>Have a solid plan and go confidently in the direction you choose. If things change, so can your plan.</a:t>
            </a:r>
            <a:endParaRPr sz="1600">
              <a:solidFill>
                <a:schemeClr val="lt1"/>
              </a:solidFill>
              <a:latin typeface="Nunito"/>
              <a:ea typeface="Nunito"/>
              <a:cs typeface="Nunito"/>
              <a:sym typeface="Nunito"/>
            </a:endParaRPr>
          </a:p>
          <a:p>
            <a:pPr indent="-330200" lvl="0" marL="457200" rtl="0" algn="l">
              <a:spcBef>
                <a:spcPts val="1000"/>
              </a:spcBef>
              <a:spcAft>
                <a:spcPts val="0"/>
              </a:spcAft>
              <a:buClr>
                <a:schemeClr val="lt1"/>
              </a:buClr>
              <a:buSzPts val="1600"/>
              <a:buFont typeface="Nunito"/>
              <a:buChar char="●"/>
            </a:pPr>
            <a:r>
              <a:rPr lang="en" sz="1600">
                <a:solidFill>
                  <a:schemeClr val="lt1"/>
                </a:solidFill>
                <a:latin typeface="Nunito"/>
                <a:ea typeface="Nunito"/>
                <a:cs typeface="Nunito"/>
                <a:sym typeface="Nunito"/>
              </a:rPr>
              <a:t>Keep moving forward.</a:t>
            </a:r>
            <a:endParaRPr sz="1600">
              <a:solidFill>
                <a:schemeClr val="lt1"/>
              </a:solidFill>
              <a:latin typeface="Nunito"/>
              <a:ea typeface="Nunito"/>
              <a:cs typeface="Nunito"/>
              <a:sym typeface="Nunito"/>
            </a:endParaRPr>
          </a:p>
          <a:p>
            <a:pPr indent="-330200" lvl="0" marL="457200" rtl="0" algn="l">
              <a:spcBef>
                <a:spcPts val="1000"/>
              </a:spcBef>
              <a:spcAft>
                <a:spcPts val="1000"/>
              </a:spcAft>
              <a:buClr>
                <a:schemeClr val="lt1"/>
              </a:buClr>
              <a:buSzPts val="1600"/>
              <a:buFont typeface="Nunito"/>
              <a:buChar char="●"/>
            </a:pPr>
            <a:r>
              <a:rPr lang="en" sz="1600">
                <a:solidFill>
                  <a:schemeClr val="lt1"/>
                </a:solidFill>
                <a:latin typeface="Nunito"/>
                <a:ea typeface="Nunito"/>
                <a:cs typeface="Nunito"/>
                <a:sym typeface="Nunito"/>
              </a:rPr>
              <a:t>Build your resume through actions and not words.</a:t>
            </a:r>
            <a:endParaRPr sz="1600">
              <a:solidFill>
                <a:schemeClr val="lt1"/>
              </a:solidFill>
              <a:latin typeface="Nunito"/>
              <a:ea typeface="Nunito"/>
              <a:cs typeface="Nunito"/>
              <a:sym typeface="Nunito"/>
            </a:endParaRPr>
          </a:p>
        </p:txBody>
      </p:sp>
      <p:pic>
        <p:nvPicPr>
          <p:cNvPr id="792" name="Google Shape;792;p95"/>
          <p:cNvPicPr preferRelativeResize="0"/>
          <p:nvPr/>
        </p:nvPicPr>
        <p:blipFill>
          <a:blip r:embed="rId3">
            <a:alphaModFix/>
          </a:blip>
          <a:stretch>
            <a:fillRect/>
          </a:stretch>
        </p:blipFill>
        <p:spPr>
          <a:xfrm>
            <a:off x="381000" y="1398725"/>
            <a:ext cx="3692975" cy="27661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96"/>
          <p:cNvSpPr txBox="1"/>
          <p:nvPr>
            <p:ph type="title"/>
          </p:nvPr>
        </p:nvSpPr>
        <p:spPr>
          <a:xfrm>
            <a:off x="281425" y="217900"/>
            <a:ext cx="8520600" cy="77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lt1"/>
                </a:solidFill>
                <a:latin typeface="Poetsen One"/>
                <a:ea typeface="Poetsen One"/>
                <a:cs typeface="Poetsen One"/>
                <a:sym typeface="Poetsen One"/>
              </a:rPr>
              <a:t>Advice We Can Give to Seniors</a:t>
            </a:r>
            <a:endParaRPr>
              <a:solidFill>
                <a:schemeClr val="lt1"/>
              </a:solidFill>
              <a:latin typeface="Poetsen One"/>
              <a:ea typeface="Poetsen One"/>
              <a:cs typeface="Poetsen One"/>
              <a:sym typeface="Poetsen One"/>
            </a:endParaRPr>
          </a:p>
        </p:txBody>
      </p:sp>
      <p:sp>
        <p:nvSpPr>
          <p:cNvPr id="798" name="Google Shape;798;p96"/>
          <p:cNvSpPr txBox="1"/>
          <p:nvPr>
            <p:ph idx="1" type="body"/>
          </p:nvPr>
        </p:nvSpPr>
        <p:spPr>
          <a:xfrm>
            <a:off x="281425" y="953200"/>
            <a:ext cx="5592300" cy="4057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Nunito"/>
              <a:buChar char="●"/>
            </a:pPr>
            <a:r>
              <a:rPr lang="en">
                <a:solidFill>
                  <a:schemeClr val="lt1"/>
                </a:solidFill>
                <a:latin typeface="Nunito"/>
                <a:ea typeface="Nunito"/>
                <a:cs typeface="Nunito"/>
                <a:sym typeface="Nunito"/>
              </a:rPr>
              <a:t>Here is a secret; graduation was never the goal. What you do AFTER high school is.</a:t>
            </a:r>
            <a:endParaRPr>
              <a:solidFill>
                <a:schemeClr val="lt1"/>
              </a:solidFill>
              <a:latin typeface="Nunito"/>
              <a:ea typeface="Nunito"/>
              <a:cs typeface="Nunito"/>
              <a:sym typeface="Nunito"/>
            </a:endParaRPr>
          </a:p>
          <a:p>
            <a:pPr indent="-317500" lvl="0" marL="457200" rtl="0" algn="l">
              <a:spcBef>
                <a:spcPts val="1000"/>
              </a:spcBef>
              <a:spcAft>
                <a:spcPts val="0"/>
              </a:spcAft>
              <a:buClr>
                <a:schemeClr val="lt1"/>
              </a:buClr>
              <a:buSzPts val="1400"/>
              <a:buFont typeface="Nunito"/>
              <a:buChar char="●"/>
            </a:pPr>
            <a:r>
              <a:rPr lang="en">
                <a:solidFill>
                  <a:schemeClr val="lt1"/>
                </a:solidFill>
                <a:latin typeface="Nunito"/>
                <a:ea typeface="Nunito"/>
                <a:cs typeface="Nunito"/>
                <a:sym typeface="Nunito"/>
              </a:rPr>
              <a:t>Here is another secret; acceptance into a “dream” school is not a measure of your worth. Postsecondary education does not have to be a</a:t>
            </a:r>
            <a:r>
              <a:rPr lang="en">
                <a:solidFill>
                  <a:schemeClr val="lt1"/>
                </a:solidFill>
                <a:latin typeface="Nunito"/>
                <a:ea typeface="Nunito"/>
                <a:cs typeface="Nunito"/>
                <a:sym typeface="Nunito"/>
              </a:rPr>
              <a:t> four year college or university! There are MANY options…just be sure to have an option. </a:t>
            </a:r>
            <a:endParaRPr>
              <a:solidFill>
                <a:schemeClr val="lt1"/>
              </a:solidFill>
              <a:latin typeface="Nunito"/>
              <a:ea typeface="Nunito"/>
              <a:cs typeface="Nunito"/>
              <a:sym typeface="Nunito"/>
            </a:endParaRPr>
          </a:p>
          <a:p>
            <a:pPr indent="-317500" lvl="0" marL="457200" rtl="0" algn="l">
              <a:spcBef>
                <a:spcPts val="1000"/>
              </a:spcBef>
              <a:spcAft>
                <a:spcPts val="0"/>
              </a:spcAft>
              <a:buClr>
                <a:schemeClr val="lt1"/>
              </a:buClr>
              <a:buSzPts val="1400"/>
              <a:buFont typeface="Nunito"/>
              <a:buChar char="●"/>
            </a:pPr>
            <a:r>
              <a:rPr lang="en">
                <a:solidFill>
                  <a:schemeClr val="lt1"/>
                </a:solidFill>
                <a:latin typeface="Nunito"/>
                <a:ea typeface="Nunito"/>
                <a:cs typeface="Nunito"/>
                <a:sym typeface="Nunito"/>
              </a:rPr>
              <a:t>Just because you have the credits to graduate does not mean that your training is complete.</a:t>
            </a:r>
            <a:endParaRPr>
              <a:solidFill>
                <a:schemeClr val="lt1"/>
              </a:solidFill>
              <a:latin typeface="Nunito"/>
              <a:ea typeface="Nunito"/>
              <a:cs typeface="Nunito"/>
              <a:sym typeface="Nunito"/>
            </a:endParaRPr>
          </a:p>
          <a:p>
            <a:pPr indent="-317500" lvl="0" marL="457200" rtl="0" algn="l">
              <a:spcBef>
                <a:spcPts val="1000"/>
              </a:spcBef>
              <a:spcAft>
                <a:spcPts val="0"/>
              </a:spcAft>
              <a:buClr>
                <a:schemeClr val="lt1"/>
              </a:buClr>
              <a:buSzPts val="1400"/>
              <a:buFont typeface="Nunito"/>
              <a:buChar char="●"/>
            </a:pPr>
            <a:r>
              <a:rPr lang="en">
                <a:solidFill>
                  <a:schemeClr val="lt1"/>
                </a:solidFill>
                <a:latin typeface="Nunito"/>
                <a:ea typeface="Nunito"/>
                <a:cs typeface="Nunito"/>
                <a:sym typeface="Nunito"/>
              </a:rPr>
              <a:t>There are more lessons to learn in high school than the courses that we offer. Being involved is important!</a:t>
            </a:r>
            <a:endParaRPr>
              <a:solidFill>
                <a:schemeClr val="lt1"/>
              </a:solidFill>
              <a:latin typeface="Nunito"/>
              <a:ea typeface="Nunito"/>
              <a:cs typeface="Nunito"/>
              <a:sym typeface="Nunito"/>
            </a:endParaRPr>
          </a:p>
          <a:p>
            <a:pPr indent="-317500" lvl="0" marL="457200" rtl="0" algn="l">
              <a:spcBef>
                <a:spcPts val="1000"/>
              </a:spcBef>
              <a:spcAft>
                <a:spcPts val="0"/>
              </a:spcAft>
              <a:buClr>
                <a:schemeClr val="lt1"/>
              </a:buClr>
              <a:buSzPts val="1400"/>
              <a:buFont typeface="Nunito"/>
              <a:buChar char="●"/>
            </a:pPr>
            <a:r>
              <a:rPr lang="en">
                <a:solidFill>
                  <a:schemeClr val="lt1"/>
                </a:solidFill>
                <a:latin typeface="Nunito"/>
                <a:ea typeface="Nunito"/>
                <a:cs typeface="Nunito"/>
                <a:sym typeface="Nunito"/>
              </a:rPr>
              <a:t>Make sure you are creating memories while you are here, and that you are turning into the person that you will be proud of in 10, 20, 30+ years from now. </a:t>
            </a:r>
            <a:endParaRPr>
              <a:solidFill>
                <a:schemeClr val="lt1"/>
              </a:solidFill>
              <a:latin typeface="Nunito"/>
              <a:ea typeface="Nunito"/>
              <a:cs typeface="Nunito"/>
              <a:sym typeface="Nunito"/>
            </a:endParaRPr>
          </a:p>
          <a:p>
            <a:pPr indent="-317500" lvl="0" marL="457200" rtl="0" algn="l">
              <a:spcBef>
                <a:spcPts val="1000"/>
              </a:spcBef>
              <a:spcAft>
                <a:spcPts val="1000"/>
              </a:spcAft>
              <a:buClr>
                <a:schemeClr val="lt1"/>
              </a:buClr>
              <a:buSzPts val="1400"/>
              <a:buFont typeface="Nunito"/>
              <a:buChar char="●"/>
            </a:pPr>
            <a:r>
              <a:rPr lang="en">
                <a:solidFill>
                  <a:schemeClr val="lt1"/>
                </a:solidFill>
                <a:latin typeface="Nunito"/>
                <a:ea typeface="Nunito"/>
                <a:cs typeface="Nunito"/>
                <a:sym typeface="Nunito"/>
              </a:rPr>
              <a:t>There is no reason to sprint to this finish line. Enjoy the victory lap.</a:t>
            </a:r>
            <a:endParaRPr>
              <a:solidFill>
                <a:schemeClr val="lt1"/>
              </a:solidFill>
              <a:latin typeface="Nunito"/>
              <a:ea typeface="Nunito"/>
              <a:cs typeface="Nunito"/>
              <a:sym typeface="Nunito"/>
            </a:endParaRPr>
          </a:p>
        </p:txBody>
      </p:sp>
      <p:pic>
        <p:nvPicPr>
          <p:cNvPr id="799" name="Google Shape;799;p96"/>
          <p:cNvPicPr preferRelativeResize="0"/>
          <p:nvPr/>
        </p:nvPicPr>
        <p:blipFill>
          <a:blip r:embed="rId3">
            <a:alphaModFix/>
          </a:blip>
          <a:stretch>
            <a:fillRect/>
          </a:stretch>
        </p:blipFill>
        <p:spPr>
          <a:xfrm>
            <a:off x="6199525" y="1237200"/>
            <a:ext cx="2454575" cy="3120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1"/>
          <p:cNvSpPr txBox="1"/>
          <p:nvPr/>
        </p:nvSpPr>
        <p:spPr>
          <a:xfrm>
            <a:off x="2307050" y="1008750"/>
            <a:ext cx="14340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600">
                <a:solidFill>
                  <a:schemeClr val="lt1"/>
                </a:solidFill>
                <a:latin typeface="Archivo"/>
                <a:ea typeface="Archivo"/>
                <a:cs typeface="Archivo"/>
                <a:sym typeface="Archivo"/>
              </a:rPr>
              <a:t>Early Childhood</a:t>
            </a:r>
            <a:endParaRPr b="1" sz="1600">
              <a:solidFill>
                <a:schemeClr val="lt1"/>
              </a:solidFill>
              <a:latin typeface="Archivo"/>
              <a:ea typeface="Archivo"/>
              <a:cs typeface="Archivo"/>
              <a:sym typeface="Archivo"/>
            </a:endParaRPr>
          </a:p>
        </p:txBody>
      </p:sp>
      <p:sp>
        <p:nvSpPr>
          <p:cNvPr id="411" name="Google Shape;411;p61"/>
          <p:cNvSpPr txBox="1"/>
          <p:nvPr/>
        </p:nvSpPr>
        <p:spPr>
          <a:xfrm>
            <a:off x="2307050" y="1608875"/>
            <a:ext cx="19446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latin typeface="IBM Plex Serif"/>
                <a:ea typeface="IBM Plex Serif"/>
                <a:cs typeface="IBM Plex Serif"/>
                <a:sym typeface="IBM Plex Serif"/>
              </a:rPr>
              <a:t>Ages 3-5</a:t>
            </a:r>
            <a:endParaRPr sz="1100">
              <a:solidFill>
                <a:schemeClr val="lt1"/>
              </a:solidFill>
              <a:latin typeface="IBM Plex Serif"/>
              <a:ea typeface="IBM Plex Serif"/>
              <a:cs typeface="IBM Plex Serif"/>
              <a:sym typeface="IBM Plex Serif"/>
            </a:endParaRPr>
          </a:p>
          <a:p>
            <a:pPr indent="0" lvl="0" marL="0" rtl="0" algn="l">
              <a:spcBef>
                <a:spcPts val="0"/>
              </a:spcBef>
              <a:spcAft>
                <a:spcPts val="0"/>
              </a:spcAft>
              <a:buNone/>
            </a:pPr>
            <a:r>
              <a:t/>
            </a:r>
            <a:endParaRPr sz="1100">
              <a:solidFill>
                <a:schemeClr val="lt1"/>
              </a:solidFill>
              <a:latin typeface="IBM Plex Serif"/>
              <a:ea typeface="IBM Plex Serif"/>
              <a:cs typeface="IBM Plex Serif"/>
              <a:sym typeface="IBM Plex Serif"/>
            </a:endParaRPr>
          </a:p>
          <a:p>
            <a:pPr indent="0" lvl="0" marL="0" rtl="0" algn="l">
              <a:spcBef>
                <a:spcPts val="0"/>
              </a:spcBef>
              <a:spcAft>
                <a:spcPts val="0"/>
              </a:spcAft>
              <a:buNone/>
            </a:pPr>
            <a:r>
              <a:rPr lang="en" sz="1100">
                <a:solidFill>
                  <a:schemeClr val="lt1"/>
                </a:solidFill>
                <a:latin typeface="IBM Plex Serif"/>
                <a:ea typeface="IBM Plex Serif"/>
                <a:cs typeface="IBM Plex Serif"/>
                <a:sym typeface="IBM Plex Serif"/>
              </a:rPr>
              <a:t>Basic understanding of one’s self</a:t>
            </a:r>
            <a:endParaRPr sz="1100">
              <a:solidFill>
                <a:schemeClr val="lt1"/>
              </a:solidFill>
              <a:latin typeface="IBM Plex Serif"/>
              <a:ea typeface="IBM Plex Serif"/>
              <a:cs typeface="IBM Plex Serif"/>
              <a:sym typeface="IBM Plex Serif"/>
            </a:endParaRPr>
          </a:p>
        </p:txBody>
      </p:sp>
      <p:cxnSp>
        <p:nvCxnSpPr>
          <p:cNvPr id="412" name="Google Shape;412;p61"/>
          <p:cNvCxnSpPr/>
          <p:nvPr/>
        </p:nvCxnSpPr>
        <p:spPr>
          <a:xfrm>
            <a:off x="1123400" y="2672925"/>
            <a:ext cx="7636200" cy="0"/>
          </a:xfrm>
          <a:prstGeom prst="straightConnector1">
            <a:avLst/>
          </a:prstGeom>
          <a:noFill/>
          <a:ln cap="flat" cmpd="sng" w="19050">
            <a:solidFill>
              <a:schemeClr val="lt1"/>
            </a:solidFill>
            <a:prstDash val="solid"/>
            <a:round/>
            <a:headEnd len="med" w="med" type="none"/>
            <a:tailEnd len="med" w="med" type="none"/>
          </a:ln>
        </p:spPr>
      </p:cxnSp>
      <p:sp>
        <p:nvSpPr>
          <p:cNvPr id="413" name="Google Shape;413;p61"/>
          <p:cNvSpPr txBox="1"/>
          <p:nvPr/>
        </p:nvSpPr>
        <p:spPr>
          <a:xfrm>
            <a:off x="290475" y="2457375"/>
            <a:ext cx="2234100" cy="135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1"/>
                </a:solidFill>
                <a:latin typeface="Archivo"/>
                <a:ea typeface="Archivo"/>
                <a:cs typeface="Archivo"/>
                <a:sym typeface="Archivo"/>
              </a:rPr>
              <a:t>Self</a:t>
            </a:r>
            <a:endParaRPr b="1" sz="1600">
              <a:solidFill>
                <a:schemeClr val="lt1"/>
              </a:solidFill>
              <a:latin typeface="Archivo"/>
              <a:ea typeface="Archivo"/>
              <a:cs typeface="Archivo"/>
              <a:sym typeface="Archivo"/>
            </a:endParaRPr>
          </a:p>
          <a:p>
            <a:pPr indent="0" lvl="0" marL="0" rtl="0" algn="l">
              <a:spcBef>
                <a:spcPts val="0"/>
              </a:spcBef>
              <a:spcAft>
                <a:spcPts val="0"/>
              </a:spcAft>
              <a:buNone/>
            </a:pPr>
            <a:r>
              <a:rPr b="1" lang="en" sz="1600">
                <a:solidFill>
                  <a:schemeClr val="lt1"/>
                </a:solidFill>
                <a:latin typeface="Archivo"/>
                <a:ea typeface="Archivo"/>
                <a:cs typeface="Archivo"/>
                <a:sym typeface="Archivo"/>
              </a:rPr>
              <a:t>Actualization</a:t>
            </a:r>
            <a:endParaRPr b="1" sz="1600">
              <a:solidFill>
                <a:schemeClr val="lt1"/>
              </a:solidFill>
              <a:latin typeface="Archivo"/>
              <a:ea typeface="Archivo"/>
              <a:cs typeface="Archivo"/>
              <a:sym typeface="Archivo"/>
            </a:endParaRPr>
          </a:p>
          <a:p>
            <a:pPr indent="0" lvl="0" marL="0" rtl="0" algn="l">
              <a:spcBef>
                <a:spcPts val="0"/>
              </a:spcBef>
              <a:spcAft>
                <a:spcPts val="0"/>
              </a:spcAft>
              <a:buNone/>
            </a:pPr>
            <a:r>
              <a:rPr lang="en" sz="1100">
                <a:solidFill>
                  <a:schemeClr val="lt1"/>
                </a:solidFill>
                <a:latin typeface="Archivo"/>
                <a:ea typeface="Archivo"/>
                <a:cs typeface="Archivo"/>
                <a:sym typeface="Archivo"/>
              </a:rPr>
              <a:t>The process of achieving your full potential by pursuing personal growth, creativity, and self-fulfillment</a:t>
            </a:r>
            <a:endParaRPr sz="1100">
              <a:solidFill>
                <a:schemeClr val="lt1"/>
              </a:solidFill>
              <a:latin typeface="Archivo"/>
              <a:ea typeface="Archivo"/>
              <a:cs typeface="Archivo"/>
              <a:sym typeface="Archivo"/>
            </a:endParaRPr>
          </a:p>
        </p:txBody>
      </p:sp>
      <p:sp>
        <p:nvSpPr>
          <p:cNvPr id="414" name="Google Shape;414;p61"/>
          <p:cNvSpPr txBox="1"/>
          <p:nvPr/>
        </p:nvSpPr>
        <p:spPr>
          <a:xfrm>
            <a:off x="3881675" y="2978375"/>
            <a:ext cx="14340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600">
                <a:solidFill>
                  <a:schemeClr val="lt1"/>
                </a:solidFill>
                <a:latin typeface="Archivo"/>
                <a:ea typeface="Archivo"/>
                <a:cs typeface="Archivo"/>
                <a:sym typeface="Archivo"/>
              </a:rPr>
              <a:t>Middle Childhood</a:t>
            </a:r>
            <a:endParaRPr b="1" sz="1600">
              <a:solidFill>
                <a:schemeClr val="lt1"/>
              </a:solidFill>
              <a:latin typeface="Archivo"/>
              <a:ea typeface="Archivo"/>
              <a:cs typeface="Archivo"/>
              <a:sym typeface="Archivo"/>
            </a:endParaRPr>
          </a:p>
        </p:txBody>
      </p:sp>
      <p:sp>
        <p:nvSpPr>
          <p:cNvPr id="415" name="Google Shape;415;p61"/>
          <p:cNvSpPr txBox="1"/>
          <p:nvPr/>
        </p:nvSpPr>
        <p:spPr>
          <a:xfrm>
            <a:off x="3881675" y="3655475"/>
            <a:ext cx="19446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latin typeface="IBM Plex Serif"/>
                <a:ea typeface="IBM Plex Serif"/>
                <a:cs typeface="IBM Plex Serif"/>
                <a:sym typeface="IBM Plex Serif"/>
              </a:rPr>
              <a:t>Ages 6-11</a:t>
            </a:r>
            <a:endParaRPr sz="1100">
              <a:solidFill>
                <a:schemeClr val="lt1"/>
              </a:solidFill>
              <a:latin typeface="IBM Plex Serif"/>
              <a:ea typeface="IBM Plex Serif"/>
              <a:cs typeface="IBM Plex Serif"/>
              <a:sym typeface="IBM Plex Serif"/>
            </a:endParaRPr>
          </a:p>
          <a:p>
            <a:pPr indent="0" lvl="0" marL="0" rtl="0" algn="l">
              <a:spcBef>
                <a:spcPts val="0"/>
              </a:spcBef>
              <a:spcAft>
                <a:spcPts val="0"/>
              </a:spcAft>
              <a:buNone/>
            </a:pPr>
            <a:r>
              <a:t/>
            </a:r>
            <a:endParaRPr sz="1100">
              <a:solidFill>
                <a:schemeClr val="lt1"/>
              </a:solidFill>
              <a:latin typeface="IBM Plex Serif"/>
              <a:ea typeface="IBM Plex Serif"/>
              <a:cs typeface="IBM Plex Serif"/>
              <a:sym typeface="IBM Plex Serif"/>
            </a:endParaRPr>
          </a:p>
          <a:p>
            <a:pPr indent="0" lvl="0" marL="0" rtl="0" algn="l">
              <a:spcBef>
                <a:spcPts val="0"/>
              </a:spcBef>
              <a:spcAft>
                <a:spcPts val="0"/>
              </a:spcAft>
              <a:buNone/>
            </a:pPr>
            <a:r>
              <a:rPr lang="en" sz="1100">
                <a:solidFill>
                  <a:schemeClr val="lt1"/>
                </a:solidFill>
                <a:latin typeface="IBM Plex Serif"/>
                <a:ea typeface="IBM Plex Serif"/>
                <a:cs typeface="IBM Plex Serif"/>
                <a:sym typeface="IBM Plex Serif"/>
              </a:rPr>
              <a:t>Self-esteem increase through independence and social interaction</a:t>
            </a:r>
            <a:endParaRPr sz="1100">
              <a:solidFill>
                <a:schemeClr val="lt1"/>
              </a:solidFill>
              <a:latin typeface="IBM Plex Serif"/>
              <a:ea typeface="IBM Plex Serif"/>
              <a:cs typeface="IBM Plex Serif"/>
              <a:sym typeface="IBM Plex Serif"/>
            </a:endParaRPr>
          </a:p>
        </p:txBody>
      </p:sp>
      <p:cxnSp>
        <p:nvCxnSpPr>
          <p:cNvPr id="416" name="Google Shape;416;p61"/>
          <p:cNvCxnSpPr/>
          <p:nvPr/>
        </p:nvCxnSpPr>
        <p:spPr>
          <a:xfrm rot="10800000">
            <a:off x="2263400" y="1453125"/>
            <a:ext cx="0" cy="1219800"/>
          </a:xfrm>
          <a:prstGeom prst="straightConnector1">
            <a:avLst/>
          </a:prstGeom>
          <a:noFill/>
          <a:ln cap="flat" cmpd="sng" w="19050">
            <a:solidFill>
              <a:schemeClr val="lt1"/>
            </a:solidFill>
            <a:prstDash val="solid"/>
            <a:round/>
            <a:headEnd len="med" w="med" type="none"/>
            <a:tailEnd len="med" w="med" type="oval"/>
          </a:ln>
        </p:spPr>
      </p:cxnSp>
      <p:cxnSp>
        <p:nvCxnSpPr>
          <p:cNvPr id="417" name="Google Shape;417;p61"/>
          <p:cNvCxnSpPr/>
          <p:nvPr/>
        </p:nvCxnSpPr>
        <p:spPr>
          <a:xfrm rot="10800000">
            <a:off x="3803775" y="2672925"/>
            <a:ext cx="0" cy="1219800"/>
          </a:xfrm>
          <a:prstGeom prst="straightConnector1">
            <a:avLst/>
          </a:prstGeom>
          <a:noFill/>
          <a:ln cap="flat" cmpd="sng" w="19050">
            <a:solidFill>
              <a:schemeClr val="lt1"/>
            </a:solidFill>
            <a:prstDash val="solid"/>
            <a:round/>
            <a:headEnd len="med" w="med" type="oval"/>
            <a:tailEnd len="med" w="med" type="none"/>
          </a:ln>
        </p:spPr>
      </p:cxnSp>
      <p:sp>
        <p:nvSpPr>
          <p:cNvPr id="418" name="Google Shape;418;p61"/>
          <p:cNvSpPr txBox="1"/>
          <p:nvPr/>
        </p:nvSpPr>
        <p:spPr>
          <a:xfrm>
            <a:off x="5265175" y="1086850"/>
            <a:ext cx="17658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600">
                <a:solidFill>
                  <a:schemeClr val="lt1"/>
                </a:solidFill>
                <a:latin typeface="Archivo"/>
                <a:ea typeface="Archivo"/>
                <a:cs typeface="Archivo"/>
                <a:sym typeface="Archivo"/>
              </a:rPr>
              <a:t>Adolescence</a:t>
            </a:r>
            <a:endParaRPr b="1" sz="1600">
              <a:solidFill>
                <a:schemeClr val="lt1"/>
              </a:solidFill>
              <a:latin typeface="Archivo"/>
              <a:ea typeface="Archivo"/>
              <a:cs typeface="Archivo"/>
              <a:sym typeface="Archivo"/>
            </a:endParaRPr>
          </a:p>
        </p:txBody>
      </p:sp>
      <p:sp>
        <p:nvSpPr>
          <p:cNvPr id="419" name="Google Shape;419;p61"/>
          <p:cNvSpPr txBox="1"/>
          <p:nvPr/>
        </p:nvSpPr>
        <p:spPr>
          <a:xfrm>
            <a:off x="5265175" y="1532675"/>
            <a:ext cx="19446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latin typeface="IBM Plex Serif"/>
                <a:ea typeface="IBM Plex Serif"/>
                <a:cs typeface="IBM Plex Serif"/>
                <a:sym typeface="IBM Plex Serif"/>
              </a:rPr>
              <a:t>Ages 12-18</a:t>
            </a:r>
            <a:endParaRPr sz="1100">
              <a:solidFill>
                <a:schemeClr val="lt1"/>
              </a:solidFill>
              <a:latin typeface="IBM Plex Serif"/>
              <a:ea typeface="IBM Plex Serif"/>
              <a:cs typeface="IBM Plex Serif"/>
              <a:sym typeface="IBM Plex Serif"/>
            </a:endParaRPr>
          </a:p>
          <a:p>
            <a:pPr indent="0" lvl="0" marL="0" rtl="0" algn="l">
              <a:spcBef>
                <a:spcPts val="0"/>
              </a:spcBef>
              <a:spcAft>
                <a:spcPts val="0"/>
              </a:spcAft>
              <a:buNone/>
            </a:pPr>
            <a:r>
              <a:t/>
            </a:r>
            <a:endParaRPr sz="1100">
              <a:solidFill>
                <a:schemeClr val="lt1"/>
              </a:solidFill>
              <a:latin typeface="IBM Plex Serif"/>
              <a:ea typeface="IBM Plex Serif"/>
              <a:cs typeface="IBM Plex Serif"/>
              <a:sym typeface="IBM Plex Serif"/>
            </a:endParaRPr>
          </a:p>
          <a:p>
            <a:pPr indent="0" lvl="0" marL="0" rtl="0" algn="l">
              <a:spcBef>
                <a:spcPts val="0"/>
              </a:spcBef>
              <a:spcAft>
                <a:spcPts val="0"/>
              </a:spcAft>
              <a:buNone/>
            </a:pPr>
            <a:r>
              <a:rPr lang="en" sz="1100">
                <a:solidFill>
                  <a:schemeClr val="lt1"/>
                </a:solidFill>
                <a:latin typeface="IBM Plex Serif"/>
                <a:ea typeface="IBM Plex Serif"/>
                <a:cs typeface="IBM Plex Serif"/>
                <a:sym typeface="IBM Plex Serif"/>
              </a:rPr>
              <a:t>Self-esteem fluctuates due to hormonal changes and social pressures</a:t>
            </a:r>
            <a:endParaRPr sz="1100">
              <a:solidFill>
                <a:schemeClr val="lt1"/>
              </a:solidFill>
              <a:latin typeface="IBM Plex Serif"/>
              <a:ea typeface="IBM Plex Serif"/>
              <a:cs typeface="IBM Plex Serif"/>
              <a:sym typeface="IBM Plex Serif"/>
            </a:endParaRPr>
          </a:p>
        </p:txBody>
      </p:sp>
      <p:cxnSp>
        <p:nvCxnSpPr>
          <p:cNvPr id="420" name="Google Shape;420;p61"/>
          <p:cNvCxnSpPr/>
          <p:nvPr/>
        </p:nvCxnSpPr>
        <p:spPr>
          <a:xfrm rot="10800000">
            <a:off x="5221525" y="1453125"/>
            <a:ext cx="0" cy="1219800"/>
          </a:xfrm>
          <a:prstGeom prst="straightConnector1">
            <a:avLst/>
          </a:prstGeom>
          <a:noFill/>
          <a:ln cap="flat" cmpd="sng" w="19050">
            <a:solidFill>
              <a:schemeClr val="lt1"/>
            </a:solidFill>
            <a:prstDash val="solid"/>
            <a:round/>
            <a:headEnd len="med" w="med" type="none"/>
            <a:tailEnd len="med" w="med" type="oval"/>
          </a:ln>
        </p:spPr>
      </p:cxnSp>
      <p:sp>
        <p:nvSpPr>
          <p:cNvPr id="421" name="Google Shape;421;p61"/>
          <p:cNvSpPr txBox="1"/>
          <p:nvPr/>
        </p:nvSpPr>
        <p:spPr>
          <a:xfrm>
            <a:off x="6849450" y="3054575"/>
            <a:ext cx="14340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600">
                <a:solidFill>
                  <a:schemeClr val="lt1"/>
                </a:solidFill>
                <a:latin typeface="Archivo"/>
                <a:ea typeface="Archivo"/>
                <a:cs typeface="Archivo"/>
                <a:sym typeface="Archivo"/>
              </a:rPr>
              <a:t>Young Adult</a:t>
            </a:r>
            <a:endParaRPr b="1" sz="1600">
              <a:solidFill>
                <a:schemeClr val="lt1"/>
              </a:solidFill>
              <a:latin typeface="Archivo"/>
              <a:ea typeface="Archivo"/>
              <a:cs typeface="Archivo"/>
              <a:sym typeface="Archivo"/>
            </a:endParaRPr>
          </a:p>
        </p:txBody>
      </p:sp>
      <p:sp>
        <p:nvSpPr>
          <p:cNvPr id="422" name="Google Shape;422;p61"/>
          <p:cNvSpPr txBox="1"/>
          <p:nvPr/>
        </p:nvSpPr>
        <p:spPr>
          <a:xfrm>
            <a:off x="6849450" y="3652800"/>
            <a:ext cx="19446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latin typeface="IBM Plex Serif"/>
                <a:ea typeface="IBM Plex Serif"/>
                <a:cs typeface="IBM Plex Serif"/>
                <a:sym typeface="IBM Plex Serif"/>
              </a:rPr>
              <a:t>Ages 19-30</a:t>
            </a:r>
            <a:endParaRPr sz="1100">
              <a:solidFill>
                <a:schemeClr val="lt1"/>
              </a:solidFill>
              <a:latin typeface="IBM Plex Serif"/>
              <a:ea typeface="IBM Plex Serif"/>
              <a:cs typeface="IBM Plex Serif"/>
              <a:sym typeface="IBM Plex Serif"/>
            </a:endParaRPr>
          </a:p>
          <a:p>
            <a:pPr indent="0" lvl="0" marL="0" rtl="0" algn="l">
              <a:spcBef>
                <a:spcPts val="0"/>
              </a:spcBef>
              <a:spcAft>
                <a:spcPts val="0"/>
              </a:spcAft>
              <a:buNone/>
            </a:pPr>
            <a:r>
              <a:t/>
            </a:r>
            <a:endParaRPr sz="1100">
              <a:solidFill>
                <a:schemeClr val="lt1"/>
              </a:solidFill>
              <a:latin typeface="IBM Plex Serif"/>
              <a:ea typeface="IBM Plex Serif"/>
              <a:cs typeface="IBM Plex Serif"/>
              <a:sym typeface="IBM Plex Serif"/>
            </a:endParaRPr>
          </a:p>
          <a:p>
            <a:pPr indent="0" lvl="0" marL="0" rtl="0" algn="l">
              <a:spcBef>
                <a:spcPts val="0"/>
              </a:spcBef>
              <a:spcAft>
                <a:spcPts val="0"/>
              </a:spcAft>
              <a:buNone/>
            </a:pPr>
            <a:r>
              <a:rPr lang="en" sz="1100">
                <a:solidFill>
                  <a:schemeClr val="lt1"/>
                </a:solidFill>
                <a:latin typeface="IBM Plex Serif"/>
                <a:ea typeface="IBM Plex Serif"/>
                <a:cs typeface="IBM Plex Serif"/>
                <a:sym typeface="IBM Plex Serif"/>
              </a:rPr>
              <a:t>Self-esteem </a:t>
            </a:r>
            <a:r>
              <a:rPr lang="en" sz="1100">
                <a:solidFill>
                  <a:schemeClr val="lt1"/>
                </a:solidFill>
                <a:latin typeface="IBM Plex Serif"/>
                <a:ea typeface="IBM Plex Serif"/>
                <a:cs typeface="IBM Plex Serif"/>
                <a:sym typeface="IBM Plex Serif"/>
              </a:rPr>
              <a:t>often</a:t>
            </a:r>
            <a:r>
              <a:rPr lang="en" sz="1100">
                <a:solidFill>
                  <a:schemeClr val="lt1"/>
                </a:solidFill>
                <a:latin typeface="IBM Plex Serif"/>
                <a:ea typeface="IBM Plex Serif"/>
                <a:cs typeface="IBM Plex Serif"/>
                <a:sym typeface="IBM Plex Serif"/>
              </a:rPr>
              <a:t> rises from career successes and interpersonal relationships</a:t>
            </a:r>
            <a:endParaRPr sz="1100">
              <a:solidFill>
                <a:schemeClr val="lt1"/>
              </a:solidFill>
              <a:latin typeface="IBM Plex Serif"/>
              <a:ea typeface="IBM Plex Serif"/>
              <a:cs typeface="IBM Plex Serif"/>
              <a:sym typeface="IBM Plex Serif"/>
            </a:endParaRPr>
          </a:p>
        </p:txBody>
      </p:sp>
      <p:cxnSp>
        <p:nvCxnSpPr>
          <p:cNvPr id="423" name="Google Shape;423;p61"/>
          <p:cNvCxnSpPr/>
          <p:nvPr/>
        </p:nvCxnSpPr>
        <p:spPr>
          <a:xfrm rot="10800000">
            <a:off x="6771550" y="2672925"/>
            <a:ext cx="0" cy="1219800"/>
          </a:xfrm>
          <a:prstGeom prst="straightConnector1">
            <a:avLst/>
          </a:prstGeom>
          <a:noFill/>
          <a:ln cap="flat" cmpd="sng" w="19050">
            <a:solidFill>
              <a:schemeClr val="lt1"/>
            </a:solidFill>
            <a:prstDash val="solid"/>
            <a:round/>
            <a:headEnd len="med" w="med" type="oval"/>
            <a:tailEnd len="med" w="med" type="none"/>
          </a:ln>
        </p:spPr>
      </p:cxnSp>
      <p:sp>
        <p:nvSpPr>
          <p:cNvPr id="424" name="Google Shape;424;p61"/>
          <p:cNvSpPr txBox="1"/>
          <p:nvPr>
            <p:ph idx="12" type="sldNum"/>
          </p:nvPr>
        </p:nvSpPr>
        <p:spPr>
          <a:xfrm>
            <a:off x="390559" y="40226"/>
            <a:ext cx="548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sz="1000">
                <a:solidFill>
                  <a:schemeClr val="lt1"/>
                </a:solidFill>
                <a:latin typeface="Archivo"/>
                <a:ea typeface="Archivo"/>
                <a:cs typeface="Archivo"/>
                <a:sym typeface="Archivo"/>
              </a:rPr>
              <a:t>‹#›</a:t>
            </a:fld>
            <a:endParaRPr sz="1000">
              <a:solidFill>
                <a:schemeClr val="lt1"/>
              </a:solidFill>
              <a:latin typeface="Archivo"/>
              <a:ea typeface="Archivo"/>
              <a:cs typeface="Archivo"/>
              <a:sym typeface="Archivo"/>
            </a:endParaRPr>
          </a:p>
        </p:txBody>
      </p:sp>
      <p:sp>
        <p:nvSpPr>
          <p:cNvPr id="425" name="Google Shape;425;p61"/>
          <p:cNvSpPr txBox="1"/>
          <p:nvPr/>
        </p:nvSpPr>
        <p:spPr>
          <a:xfrm>
            <a:off x="3367050" y="40226"/>
            <a:ext cx="2409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latin typeface="Archivo"/>
                <a:ea typeface="Archivo"/>
                <a:cs typeface="Archivo"/>
                <a:sym typeface="Archivo"/>
              </a:rPr>
              <a:t>Wellington Exempted Village Schools</a:t>
            </a:r>
            <a:endParaRPr sz="1000">
              <a:solidFill>
                <a:schemeClr val="lt1"/>
              </a:solidFill>
              <a:latin typeface="Archivo"/>
              <a:ea typeface="Archivo"/>
              <a:cs typeface="Archivo"/>
              <a:sym typeface="Archiv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pic>
        <p:nvPicPr>
          <p:cNvPr id="804" name="Google Shape;804;p97"/>
          <p:cNvPicPr preferRelativeResize="0"/>
          <p:nvPr/>
        </p:nvPicPr>
        <p:blipFill>
          <a:blip r:embed="rId3">
            <a:alphaModFix/>
          </a:blip>
          <a:stretch>
            <a:fillRect/>
          </a:stretch>
        </p:blipFill>
        <p:spPr>
          <a:xfrm>
            <a:off x="3318922" y="1001050"/>
            <a:ext cx="2914124" cy="3777275"/>
          </a:xfrm>
          <a:prstGeom prst="rect">
            <a:avLst/>
          </a:prstGeom>
          <a:noFill/>
          <a:ln>
            <a:noFill/>
          </a:ln>
        </p:spPr>
      </p:pic>
      <p:sp>
        <p:nvSpPr>
          <p:cNvPr id="805" name="Google Shape;805;p97"/>
          <p:cNvSpPr txBox="1"/>
          <p:nvPr/>
        </p:nvSpPr>
        <p:spPr>
          <a:xfrm>
            <a:off x="684775" y="225475"/>
            <a:ext cx="7848900" cy="55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chemeClr val="lt1"/>
                </a:solidFill>
                <a:latin typeface="Poetsen One"/>
                <a:ea typeface="Poetsen One"/>
                <a:cs typeface="Poetsen One"/>
                <a:sym typeface="Poetsen One"/>
              </a:rPr>
              <a:t>WELLINGTON HS COURSE OFFERINGS</a:t>
            </a:r>
            <a:endParaRPr sz="2500">
              <a:solidFill>
                <a:schemeClr val="lt1"/>
              </a:solidFill>
              <a:latin typeface="Poetsen One"/>
              <a:ea typeface="Poetsen One"/>
              <a:cs typeface="Poetsen One"/>
              <a:sym typeface="Poetsen One"/>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98"/>
          <p:cNvSpPr txBox="1"/>
          <p:nvPr>
            <p:ph type="title"/>
          </p:nvPr>
        </p:nvSpPr>
        <p:spPr>
          <a:xfrm>
            <a:off x="992700" y="124500"/>
            <a:ext cx="7147500" cy="101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chemeClr val="lt1"/>
                </a:solidFill>
                <a:latin typeface="Poetsen One"/>
                <a:ea typeface="Poetsen One"/>
                <a:cs typeface="Poetsen One"/>
                <a:sym typeface="Poetsen One"/>
              </a:rPr>
              <a:t>COLLEGE CREDIT PLUS</a:t>
            </a:r>
            <a:endParaRPr sz="4500">
              <a:solidFill>
                <a:schemeClr val="lt1"/>
              </a:solidFill>
              <a:latin typeface="Poetsen One"/>
              <a:ea typeface="Poetsen One"/>
              <a:cs typeface="Poetsen One"/>
              <a:sym typeface="Poetsen One"/>
            </a:endParaRPr>
          </a:p>
        </p:txBody>
      </p:sp>
      <p:sp>
        <p:nvSpPr>
          <p:cNvPr id="811" name="Google Shape;811;p98"/>
          <p:cNvSpPr txBox="1"/>
          <p:nvPr/>
        </p:nvSpPr>
        <p:spPr>
          <a:xfrm>
            <a:off x="992700" y="1315750"/>
            <a:ext cx="7192800" cy="3457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Nunito"/>
              <a:buChar char="●"/>
            </a:pPr>
            <a:r>
              <a:rPr lang="en" sz="1800">
                <a:solidFill>
                  <a:schemeClr val="lt1"/>
                </a:solidFill>
                <a:latin typeface="Nunito"/>
                <a:ea typeface="Nunito"/>
                <a:cs typeface="Nunito"/>
                <a:sym typeface="Nunito"/>
              </a:rPr>
              <a:t>Attend a CCP Informational Meeting </a:t>
            </a:r>
            <a:r>
              <a:rPr lang="en" sz="1300">
                <a:solidFill>
                  <a:schemeClr val="lt1"/>
                </a:solidFill>
                <a:latin typeface="Nunito"/>
                <a:ea typeface="Nunito"/>
                <a:cs typeface="Nunito"/>
                <a:sym typeface="Nunito"/>
              </a:rPr>
              <a:t>(see dates on handout)</a:t>
            </a:r>
            <a:endParaRPr sz="1300">
              <a:solidFill>
                <a:schemeClr val="lt1"/>
              </a:solidFill>
              <a:latin typeface="Nunito"/>
              <a:ea typeface="Nunito"/>
              <a:cs typeface="Nunito"/>
              <a:sym typeface="Nunito"/>
            </a:endParaRPr>
          </a:p>
          <a:p>
            <a:pPr indent="0" lvl="0" marL="457200" rtl="0" algn="l">
              <a:spcBef>
                <a:spcPts val="0"/>
              </a:spcBef>
              <a:spcAft>
                <a:spcPts val="0"/>
              </a:spcAft>
              <a:buNone/>
            </a:pPr>
            <a:r>
              <a:t/>
            </a:r>
            <a:endParaRPr sz="1100">
              <a:solidFill>
                <a:schemeClr val="lt1"/>
              </a:solidFill>
              <a:latin typeface="Nunito"/>
              <a:ea typeface="Nunito"/>
              <a:cs typeface="Nunito"/>
              <a:sym typeface="Nunito"/>
            </a:endParaRPr>
          </a:p>
          <a:p>
            <a:pPr indent="-342900" lvl="0" marL="457200" rtl="0" algn="l">
              <a:spcBef>
                <a:spcPts val="0"/>
              </a:spcBef>
              <a:spcAft>
                <a:spcPts val="0"/>
              </a:spcAft>
              <a:buClr>
                <a:schemeClr val="lt1"/>
              </a:buClr>
              <a:buSzPts val="1800"/>
              <a:buFont typeface="Nunito"/>
              <a:buChar char="●"/>
            </a:pPr>
            <a:r>
              <a:rPr lang="en" sz="1800">
                <a:solidFill>
                  <a:schemeClr val="lt1"/>
                </a:solidFill>
                <a:latin typeface="Nunito"/>
                <a:ea typeface="Nunito"/>
                <a:cs typeface="Nunito"/>
                <a:sym typeface="Nunito"/>
              </a:rPr>
              <a:t>Complete the Intent to Participate Form and Proof of Meeting</a:t>
            </a:r>
            <a:endParaRPr sz="1800">
              <a:solidFill>
                <a:schemeClr val="lt1"/>
              </a:solidFill>
              <a:latin typeface="Nunito"/>
              <a:ea typeface="Nunito"/>
              <a:cs typeface="Nunito"/>
              <a:sym typeface="Nunito"/>
            </a:endParaRPr>
          </a:p>
          <a:p>
            <a:pPr indent="0" lvl="0" marL="457200" rtl="0" algn="l">
              <a:spcBef>
                <a:spcPts val="0"/>
              </a:spcBef>
              <a:spcAft>
                <a:spcPts val="0"/>
              </a:spcAft>
              <a:buNone/>
            </a:pPr>
            <a:r>
              <a:t/>
            </a:r>
            <a:endParaRPr sz="1100">
              <a:solidFill>
                <a:schemeClr val="lt1"/>
              </a:solidFill>
              <a:latin typeface="Nunito"/>
              <a:ea typeface="Nunito"/>
              <a:cs typeface="Nunito"/>
              <a:sym typeface="Nunito"/>
            </a:endParaRPr>
          </a:p>
          <a:p>
            <a:pPr indent="-342900" lvl="0" marL="457200" rtl="0" algn="l">
              <a:spcBef>
                <a:spcPts val="0"/>
              </a:spcBef>
              <a:spcAft>
                <a:spcPts val="0"/>
              </a:spcAft>
              <a:buClr>
                <a:schemeClr val="lt1"/>
              </a:buClr>
              <a:buSzPts val="1800"/>
              <a:buFont typeface="Nunito"/>
              <a:buChar char="●"/>
            </a:pPr>
            <a:r>
              <a:rPr lang="en" sz="1800">
                <a:solidFill>
                  <a:schemeClr val="lt1"/>
                </a:solidFill>
                <a:latin typeface="Nunito"/>
                <a:ea typeface="Nunito"/>
                <a:cs typeface="Nunito"/>
                <a:sym typeface="Nunito"/>
              </a:rPr>
              <a:t>Complete CCP College Application</a:t>
            </a:r>
            <a:endParaRPr sz="1800">
              <a:solidFill>
                <a:schemeClr val="lt1"/>
              </a:solidFill>
              <a:latin typeface="Nunito"/>
              <a:ea typeface="Nunito"/>
              <a:cs typeface="Nunito"/>
              <a:sym typeface="Nunito"/>
            </a:endParaRPr>
          </a:p>
          <a:p>
            <a:pPr indent="0" lvl="0" marL="457200" rtl="0" algn="l">
              <a:spcBef>
                <a:spcPts val="0"/>
              </a:spcBef>
              <a:spcAft>
                <a:spcPts val="0"/>
              </a:spcAft>
              <a:buNone/>
            </a:pPr>
            <a:r>
              <a:t/>
            </a:r>
            <a:endParaRPr sz="1100">
              <a:solidFill>
                <a:schemeClr val="lt1"/>
              </a:solidFill>
              <a:latin typeface="Nunito"/>
              <a:ea typeface="Nunito"/>
              <a:cs typeface="Nunito"/>
              <a:sym typeface="Nunito"/>
            </a:endParaRPr>
          </a:p>
          <a:p>
            <a:pPr indent="-342900" lvl="0" marL="457200" rtl="0" algn="l">
              <a:spcBef>
                <a:spcPts val="0"/>
              </a:spcBef>
              <a:spcAft>
                <a:spcPts val="0"/>
              </a:spcAft>
              <a:buClr>
                <a:schemeClr val="lt1"/>
              </a:buClr>
              <a:buSzPts val="1800"/>
              <a:buFont typeface="Nunito"/>
              <a:buChar char="●"/>
            </a:pPr>
            <a:r>
              <a:rPr lang="en" sz="1800">
                <a:solidFill>
                  <a:schemeClr val="lt1"/>
                </a:solidFill>
                <a:latin typeface="Nunito"/>
                <a:ea typeface="Nunito"/>
                <a:cs typeface="Nunito"/>
                <a:sym typeface="Nunito"/>
              </a:rPr>
              <a:t>Upon acceptance into LCCC </a:t>
            </a:r>
            <a:r>
              <a:rPr lang="en" sz="1500">
                <a:solidFill>
                  <a:schemeClr val="lt1"/>
                </a:solidFill>
                <a:latin typeface="Nunito"/>
                <a:ea typeface="Nunito"/>
                <a:cs typeface="Nunito"/>
                <a:sym typeface="Nunito"/>
              </a:rPr>
              <a:t>(or other college/university), </a:t>
            </a:r>
            <a:r>
              <a:rPr lang="en" sz="1800">
                <a:solidFill>
                  <a:schemeClr val="lt1"/>
                </a:solidFill>
                <a:latin typeface="Nunito"/>
                <a:ea typeface="Nunito"/>
                <a:cs typeface="Nunito"/>
                <a:sym typeface="Nunito"/>
              </a:rPr>
              <a:t>take placement assessment</a:t>
            </a:r>
            <a:endParaRPr sz="1800">
              <a:solidFill>
                <a:schemeClr val="lt1"/>
              </a:solidFill>
              <a:latin typeface="Nunito"/>
              <a:ea typeface="Nunito"/>
              <a:cs typeface="Nunito"/>
              <a:sym typeface="Nunito"/>
            </a:endParaRPr>
          </a:p>
          <a:p>
            <a:pPr indent="0" lvl="0" marL="457200" rtl="0" algn="l">
              <a:spcBef>
                <a:spcPts val="0"/>
              </a:spcBef>
              <a:spcAft>
                <a:spcPts val="0"/>
              </a:spcAft>
              <a:buNone/>
            </a:pPr>
            <a:r>
              <a:t/>
            </a:r>
            <a:endParaRPr sz="1100">
              <a:solidFill>
                <a:schemeClr val="lt1"/>
              </a:solidFill>
              <a:latin typeface="Nunito"/>
              <a:ea typeface="Nunito"/>
              <a:cs typeface="Nunito"/>
              <a:sym typeface="Nunito"/>
            </a:endParaRPr>
          </a:p>
          <a:p>
            <a:pPr indent="-342900" lvl="0" marL="457200" rtl="0" algn="l">
              <a:spcBef>
                <a:spcPts val="0"/>
              </a:spcBef>
              <a:spcAft>
                <a:spcPts val="0"/>
              </a:spcAft>
              <a:buClr>
                <a:schemeClr val="lt1"/>
              </a:buClr>
              <a:buSzPts val="1800"/>
              <a:buFont typeface="Nunito"/>
              <a:buChar char="●"/>
            </a:pPr>
            <a:r>
              <a:rPr lang="en" sz="1800">
                <a:solidFill>
                  <a:schemeClr val="lt1"/>
                </a:solidFill>
                <a:latin typeface="Nunito"/>
                <a:ea typeface="Nunito"/>
                <a:cs typeface="Nunito"/>
                <a:sym typeface="Nunito"/>
              </a:rPr>
              <a:t>Complete the Authorization Form</a:t>
            </a:r>
            <a:endParaRPr sz="1800">
              <a:solidFill>
                <a:schemeClr val="lt1"/>
              </a:solidFill>
              <a:latin typeface="Nunito"/>
              <a:ea typeface="Nunito"/>
              <a:cs typeface="Nunito"/>
              <a:sym typeface="Nunito"/>
            </a:endParaRPr>
          </a:p>
          <a:p>
            <a:pPr indent="0" lvl="0" marL="457200" rtl="0" algn="l">
              <a:spcBef>
                <a:spcPts val="0"/>
              </a:spcBef>
              <a:spcAft>
                <a:spcPts val="0"/>
              </a:spcAft>
              <a:buNone/>
            </a:pPr>
            <a:r>
              <a:t/>
            </a:r>
            <a:endParaRPr sz="1100">
              <a:solidFill>
                <a:schemeClr val="lt1"/>
              </a:solidFill>
              <a:latin typeface="Nunito"/>
              <a:ea typeface="Nunito"/>
              <a:cs typeface="Nunito"/>
              <a:sym typeface="Nunito"/>
            </a:endParaRPr>
          </a:p>
          <a:p>
            <a:pPr indent="-342900" lvl="0" marL="457200" rtl="0" algn="l">
              <a:spcBef>
                <a:spcPts val="0"/>
              </a:spcBef>
              <a:spcAft>
                <a:spcPts val="0"/>
              </a:spcAft>
              <a:buClr>
                <a:schemeClr val="lt1"/>
              </a:buClr>
              <a:buSzPts val="1800"/>
              <a:buFont typeface="Nunito"/>
              <a:buChar char="●"/>
            </a:pPr>
            <a:r>
              <a:rPr lang="en" sz="1800">
                <a:solidFill>
                  <a:schemeClr val="lt1"/>
                </a:solidFill>
                <a:latin typeface="Nunito"/>
                <a:ea typeface="Nunito"/>
                <a:cs typeface="Nunito"/>
                <a:sym typeface="Nunito"/>
              </a:rPr>
              <a:t>Schedule an appointment with a college advisor for course scheduling</a:t>
            </a:r>
            <a:endParaRPr sz="1800">
              <a:solidFill>
                <a:schemeClr val="lt1"/>
              </a:solidFill>
              <a:latin typeface="Nunito"/>
              <a:ea typeface="Nunito"/>
              <a:cs typeface="Nunito"/>
              <a:sym typeface="Nuni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99"/>
          <p:cNvSpPr txBox="1"/>
          <p:nvPr>
            <p:ph type="title"/>
          </p:nvPr>
        </p:nvSpPr>
        <p:spPr>
          <a:xfrm>
            <a:off x="385650" y="2087700"/>
            <a:ext cx="8372700" cy="96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 YOU</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Any Questions?</a:t>
            </a:r>
            <a:endParaRPr/>
          </a:p>
        </p:txBody>
      </p:sp>
      <p:sp>
        <p:nvSpPr>
          <p:cNvPr id="817" name="Google Shape;817;p99"/>
          <p:cNvSpPr txBox="1"/>
          <p:nvPr>
            <p:ph idx="12" type="sldNum"/>
          </p:nvPr>
        </p:nvSpPr>
        <p:spPr>
          <a:xfrm>
            <a:off x="390559" y="40226"/>
            <a:ext cx="548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818" name="Google Shape;818;p99"/>
          <p:cNvSpPr txBox="1"/>
          <p:nvPr/>
        </p:nvSpPr>
        <p:spPr>
          <a:xfrm>
            <a:off x="3367050" y="40226"/>
            <a:ext cx="2409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latin typeface="Archivo"/>
                <a:ea typeface="Archivo"/>
                <a:cs typeface="Archivo"/>
                <a:sym typeface="Archivo"/>
              </a:rPr>
              <a:t>Wellington Exempted Village Schools</a:t>
            </a:r>
            <a:endParaRPr sz="1000">
              <a:solidFill>
                <a:schemeClr val="lt1"/>
              </a:solidFill>
              <a:latin typeface="Archivo"/>
              <a:ea typeface="Archivo"/>
              <a:cs typeface="Archivo"/>
              <a:sym typeface="Archiv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id="430" name="Google Shape;430;p62"/>
          <p:cNvPicPr preferRelativeResize="0"/>
          <p:nvPr>
            <p:ph idx="2" type="pic"/>
          </p:nvPr>
        </p:nvPicPr>
        <p:blipFill rotWithShape="1">
          <a:blip r:embed="rId3">
            <a:alphaModFix/>
          </a:blip>
          <a:srcRect b="950" l="7459" r="41999" t="-950"/>
          <a:stretch/>
        </p:blipFill>
        <p:spPr>
          <a:xfrm>
            <a:off x="5898050" y="874499"/>
            <a:ext cx="2244600" cy="3330900"/>
          </a:xfrm>
          <a:prstGeom prst="roundRect">
            <a:avLst>
              <a:gd fmla="val 16667" name="adj"/>
            </a:avLst>
          </a:prstGeom>
        </p:spPr>
      </p:pic>
      <p:sp>
        <p:nvSpPr>
          <p:cNvPr id="431" name="Google Shape;431;p62"/>
          <p:cNvSpPr txBox="1"/>
          <p:nvPr>
            <p:ph type="title"/>
          </p:nvPr>
        </p:nvSpPr>
        <p:spPr>
          <a:xfrm>
            <a:off x="390550" y="421400"/>
            <a:ext cx="4109400" cy="116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t>GRADUATION is not the goal …</a:t>
            </a:r>
            <a:endParaRPr sz="3200"/>
          </a:p>
        </p:txBody>
      </p:sp>
      <p:sp>
        <p:nvSpPr>
          <p:cNvPr id="432" name="Google Shape;432;p62"/>
          <p:cNvSpPr txBox="1"/>
          <p:nvPr>
            <p:ph idx="1" type="subTitle"/>
          </p:nvPr>
        </p:nvSpPr>
        <p:spPr>
          <a:xfrm>
            <a:off x="390550" y="1513075"/>
            <a:ext cx="4226100" cy="5031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rPr lang="en" sz="1600">
                <a:latin typeface="IBM Plex Serif"/>
                <a:ea typeface="IBM Plex Serif"/>
                <a:cs typeface="IBM Plex Serif"/>
                <a:sym typeface="IBM Plex Serif"/>
              </a:rPr>
              <a:t>The GOAL is ensure our students leave WEVS prepared to be happy and successful on the path they have chosen. </a:t>
            </a:r>
            <a:endParaRPr sz="1600">
              <a:latin typeface="IBM Plex Serif"/>
              <a:ea typeface="IBM Plex Serif"/>
              <a:cs typeface="IBM Plex Serif"/>
              <a:sym typeface="IBM Plex Serif"/>
            </a:endParaRPr>
          </a:p>
          <a:p>
            <a:pPr indent="0" lvl="0" marL="0" rtl="0" algn="l">
              <a:spcBef>
                <a:spcPts val="0"/>
              </a:spcBef>
              <a:spcAft>
                <a:spcPts val="0"/>
              </a:spcAft>
              <a:buNone/>
            </a:pPr>
            <a:r>
              <a:t/>
            </a:r>
            <a:endParaRPr>
              <a:latin typeface="IBM Plex Serif"/>
              <a:ea typeface="IBM Plex Serif"/>
              <a:cs typeface="IBM Plex Serif"/>
              <a:sym typeface="IBM Plex Serif"/>
            </a:endParaRPr>
          </a:p>
        </p:txBody>
      </p:sp>
      <p:sp>
        <p:nvSpPr>
          <p:cNvPr id="433" name="Google Shape;433;p62"/>
          <p:cNvSpPr txBox="1"/>
          <p:nvPr>
            <p:ph idx="3" type="subTitle"/>
          </p:nvPr>
        </p:nvSpPr>
        <p:spPr>
          <a:xfrm>
            <a:off x="390550" y="2366888"/>
            <a:ext cx="19770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 Start with your STRENGTHS</a:t>
            </a:r>
            <a:endParaRPr/>
          </a:p>
        </p:txBody>
      </p:sp>
      <p:sp>
        <p:nvSpPr>
          <p:cNvPr id="434" name="Google Shape;434;p62"/>
          <p:cNvSpPr txBox="1"/>
          <p:nvPr>
            <p:ph idx="4" type="subTitle"/>
          </p:nvPr>
        </p:nvSpPr>
        <p:spPr>
          <a:xfrm>
            <a:off x="2595025" y="2366888"/>
            <a:ext cx="19770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2</a:t>
            </a:r>
            <a:r>
              <a:rPr lang="en"/>
              <a:t>. Own YOUR Future</a:t>
            </a:r>
            <a:endParaRPr/>
          </a:p>
        </p:txBody>
      </p:sp>
      <p:sp>
        <p:nvSpPr>
          <p:cNvPr id="435" name="Google Shape;435;p62"/>
          <p:cNvSpPr txBox="1"/>
          <p:nvPr>
            <p:ph idx="5" type="body"/>
          </p:nvPr>
        </p:nvSpPr>
        <p:spPr>
          <a:xfrm>
            <a:off x="390550" y="2870000"/>
            <a:ext cx="1977000" cy="6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Identify what skills you are strong in, develop those, and build from there. </a:t>
            </a:r>
            <a:endParaRPr/>
          </a:p>
        </p:txBody>
      </p:sp>
      <p:sp>
        <p:nvSpPr>
          <p:cNvPr id="436" name="Google Shape;436;p62"/>
          <p:cNvSpPr txBox="1"/>
          <p:nvPr>
            <p:ph idx="6" type="body"/>
          </p:nvPr>
        </p:nvSpPr>
        <p:spPr>
          <a:xfrm>
            <a:off x="2595025" y="2870000"/>
            <a:ext cx="1977000" cy="6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Pick a direction and confidently move forward. You can always pivot. </a:t>
            </a:r>
            <a:endParaRPr/>
          </a:p>
        </p:txBody>
      </p:sp>
      <p:sp>
        <p:nvSpPr>
          <p:cNvPr id="437" name="Google Shape;437;p62"/>
          <p:cNvSpPr txBox="1"/>
          <p:nvPr>
            <p:ph idx="7" type="subTitle"/>
          </p:nvPr>
        </p:nvSpPr>
        <p:spPr>
          <a:xfrm>
            <a:off x="390550" y="3612863"/>
            <a:ext cx="19770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3</a:t>
            </a:r>
            <a:r>
              <a:rPr lang="en"/>
              <a:t>. Align COURSES &amp; PROGRAMS</a:t>
            </a:r>
            <a:endParaRPr/>
          </a:p>
        </p:txBody>
      </p:sp>
      <p:sp>
        <p:nvSpPr>
          <p:cNvPr id="438" name="Google Shape;438;p62"/>
          <p:cNvSpPr txBox="1"/>
          <p:nvPr>
            <p:ph idx="8" type="subTitle"/>
          </p:nvPr>
        </p:nvSpPr>
        <p:spPr>
          <a:xfrm>
            <a:off x="2595025" y="3612863"/>
            <a:ext cx="19770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None/>
            </a:pPr>
            <a:r>
              <a:rPr lang="en"/>
              <a:t>4</a:t>
            </a:r>
            <a:r>
              <a:rPr lang="en"/>
              <a:t>. </a:t>
            </a:r>
            <a:r>
              <a:rPr lang="en"/>
              <a:t>Give OPPORTUNITIES</a:t>
            </a:r>
            <a:endParaRPr/>
          </a:p>
        </p:txBody>
      </p:sp>
      <p:sp>
        <p:nvSpPr>
          <p:cNvPr id="439" name="Google Shape;439;p62"/>
          <p:cNvSpPr txBox="1"/>
          <p:nvPr>
            <p:ph idx="9" type="body"/>
          </p:nvPr>
        </p:nvSpPr>
        <p:spPr>
          <a:xfrm>
            <a:off x="390550" y="4115975"/>
            <a:ext cx="1977000" cy="6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Explore pathways, build experiences, and develop skills that you can use.</a:t>
            </a:r>
            <a:endParaRPr/>
          </a:p>
        </p:txBody>
      </p:sp>
      <p:sp>
        <p:nvSpPr>
          <p:cNvPr id="440" name="Google Shape;440;p62"/>
          <p:cNvSpPr txBox="1"/>
          <p:nvPr>
            <p:ph idx="13" type="body"/>
          </p:nvPr>
        </p:nvSpPr>
        <p:spPr>
          <a:xfrm>
            <a:off x="2595025" y="4115975"/>
            <a:ext cx="1977000" cy="6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our kids what doors can be opened and help them apply what they have learned.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63"/>
          <p:cNvPicPr preferRelativeResize="0"/>
          <p:nvPr>
            <p:ph idx="2" type="pic"/>
          </p:nvPr>
        </p:nvPicPr>
        <p:blipFill rotWithShape="1">
          <a:blip r:embed="rId3">
            <a:alphaModFix/>
          </a:blip>
          <a:srcRect b="0" l="6992" r="6992" t="0"/>
          <a:stretch/>
        </p:blipFill>
        <p:spPr>
          <a:xfrm>
            <a:off x="4572100" y="194400"/>
            <a:ext cx="4368600" cy="4754700"/>
          </a:xfrm>
          <a:prstGeom prst="roundRect">
            <a:avLst>
              <a:gd fmla="val 16667" name="adj"/>
            </a:avLst>
          </a:prstGeom>
        </p:spPr>
      </p:pic>
      <p:sp>
        <p:nvSpPr>
          <p:cNvPr id="446" name="Google Shape;446;p63"/>
          <p:cNvSpPr txBox="1"/>
          <p:nvPr>
            <p:ph idx="1" type="subTitle"/>
          </p:nvPr>
        </p:nvSpPr>
        <p:spPr>
          <a:xfrm>
            <a:off x="391925" y="910375"/>
            <a:ext cx="3737400" cy="3024000"/>
          </a:xfrm>
          <a:prstGeom prst="rect">
            <a:avLst/>
          </a:prstGeom>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sz="3000"/>
              <a:t>If we show them that they can be successful and believe in them, then they will believe in themselves.</a:t>
            </a:r>
            <a:endParaRPr sz="29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4"/>
          <p:cNvSpPr txBox="1"/>
          <p:nvPr>
            <p:ph type="title"/>
          </p:nvPr>
        </p:nvSpPr>
        <p:spPr>
          <a:xfrm>
            <a:off x="4333450" y="316525"/>
            <a:ext cx="4577100" cy="116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100"/>
              <a:t>Start with Your</a:t>
            </a:r>
            <a:r>
              <a:rPr lang="en" sz="3600"/>
              <a:t> </a:t>
            </a:r>
            <a:endParaRPr sz="3600"/>
          </a:p>
          <a:p>
            <a:pPr indent="0" lvl="0" marL="0" rtl="0" algn="ctr">
              <a:spcBef>
                <a:spcPts val="0"/>
              </a:spcBef>
              <a:spcAft>
                <a:spcPts val="0"/>
              </a:spcAft>
              <a:buNone/>
            </a:pPr>
            <a:r>
              <a:rPr lang="en" sz="2600"/>
              <a:t>Strengths  &amp; Aptitudes</a:t>
            </a:r>
            <a:endParaRPr sz="2600"/>
          </a:p>
        </p:txBody>
      </p:sp>
      <p:sp>
        <p:nvSpPr>
          <p:cNvPr id="452" name="Google Shape;452;p64"/>
          <p:cNvSpPr txBox="1"/>
          <p:nvPr>
            <p:ph idx="1" type="subTitle"/>
          </p:nvPr>
        </p:nvSpPr>
        <p:spPr>
          <a:xfrm>
            <a:off x="4565075" y="1623575"/>
            <a:ext cx="41094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None/>
            </a:pPr>
            <a:r>
              <a:rPr lang="en"/>
              <a:t>1. YouScience</a:t>
            </a:r>
            <a:endParaRPr/>
          </a:p>
        </p:txBody>
      </p:sp>
      <p:sp>
        <p:nvSpPr>
          <p:cNvPr id="453" name="Google Shape;453;p64"/>
          <p:cNvSpPr txBox="1"/>
          <p:nvPr>
            <p:ph idx="3" type="body"/>
          </p:nvPr>
        </p:nvSpPr>
        <p:spPr>
          <a:xfrm>
            <a:off x="4565075" y="2126675"/>
            <a:ext cx="4109400" cy="10986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Identifies student’s strengths and aptitudes</a:t>
            </a:r>
            <a:endParaRPr/>
          </a:p>
          <a:p>
            <a:pPr indent="-298450" lvl="0" marL="457200" rtl="0" algn="l">
              <a:spcBef>
                <a:spcPts val="0"/>
              </a:spcBef>
              <a:spcAft>
                <a:spcPts val="0"/>
              </a:spcAft>
              <a:buSzPts val="1100"/>
              <a:buChar char="●"/>
            </a:pPr>
            <a:r>
              <a:rPr lang="en"/>
              <a:t>Shares specific careers that you would be strong at</a:t>
            </a:r>
            <a:endParaRPr/>
          </a:p>
          <a:p>
            <a:pPr indent="-298450" lvl="0" marL="457200" rtl="0" algn="l">
              <a:spcBef>
                <a:spcPts val="0"/>
              </a:spcBef>
              <a:spcAft>
                <a:spcPts val="0"/>
              </a:spcAft>
              <a:buSzPts val="1100"/>
              <a:buChar char="●"/>
            </a:pPr>
            <a:r>
              <a:rPr lang="en"/>
              <a:t>Links college and career programs that fit you</a:t>
            </a:r>
            <a:endParaRPr/>
          </a:p>
          <a:p>
            <a:pPr indent="-298450" lvl="0" marL="457200" rtl="0" algn="l">
              <a:spcBef>
                <a:spcPts val="0"/>
              </a:spcBef>
              <a:spcAft>
                <a:spcPts val="0"/>
              </a:spcAft>
              <a:buSzPts val="1100"/>
              <a:buChar char="●"/>
            </a:pPr>
            <a:r>
              <a:rPr lang="en"/>
              <a:t>Works with SchoolLinks program</a:t>
            </a:r>
            <a:endParaRPr/>
          </a:p>
          <a:p>
            <a:pPr indent="-298450" lvl="0" marL="457200" rtl="0" algn="l">
              <a:spcBef>
                <a:spcPts val="0"/>
              </a:spcBef>
              <a:spcAft>
                <a:spcPts val="0"/>
              </a:spcAft>
              <a:buSzPts val="1100"/>
              <a:buChar char="●"/>
            </a:pPr>
            <a:r>
              <a:rPr lang="en"/>
              <a:t>Middle School and High School</a:t>
            </a:r>
            <a:endParaRPr/>
          </a:p>
          <a:p>
            <a:pPr indent="0" lvl="0" marL="457200" rtl="0" algn="l">
              <a:spcBef>
                <a:spcPts val="0"/>
              </a:spcBef>
              <a:spcAft>
                <a:spcPts val="0"/>
              </a:spcAft>
              <a:buNone/>
            </a:pPr>
            <a:r>
              <a:t/>
            </a:r>
            <a:endParaRPr/>
          </a:p>
        </p:txBody>
      </p:sp>
      <p:sp>
        <p:nvSpPr>
          <p:cNvPr id="454" name="Google Shape;454;p64"/>
          <p:cNvSpPr txBox="1"/>
          <p:nvPr>
            <p:ph idx="4" type="subTitle"/>
          </p:nvPr>
        </p:nvSpPr>
        <p:spPr>
          <a:xfrm>
            <a:off x="4565075" y="3225275"/>
            <a:ext cx="41094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None/>
            </a:pPr>
            <a:r>
              <a:rPr lang="en"/>
              <a:t>2. </a:t>
            </a:r>
            <a:r>
              <a:rPr lang="en"/>
              <a:t>StrengthsFinder</a:t>
            </a:r>
            <a:r>
              <a:rPr lang="en"/>
              <a:t> 2.0</a:t>
            </a:r>
            <a:endParaRPr/>
          </a:p>
        </p:txBody>
      </p:sp>
      <p:sp>
        <p:nvSpPr>
          <p:cNvPr id="455" name="Google Shape;455;p64"/>
          <p:cNvSpPr txBox="1"/>
          <p:nvPr>
            <p:ph idx="5" type="body"/>
          </p:nvPr>
        </p:nvSpPr>
        <p:spPr>
          <a:xfrm>
            <a:off x="4565075" y="3728375"/>
            <a:ext cx="4109400" cy="10986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Identifies your top five strength attributes</a:t>
            </a:r>
            <a:endParaRPr/>
          </a:p>
          <a:p>
            <a:pPr indent="-298450" lvl="0" marL="457200" rtl="0" algn="l">
              <a:spcBef>
                <a:spcPts val="0"/>
              </a:spcBef>
              <a:spcAft>
                <a:spcPts val="0"/>
              </a:spcAft>
              <a:buSzPts val="1100"/>
              <a:buChar char="●"/>
            </a:pPr>
            <a:r>
              <a:rPr lang="en"/>
              <a:t>Helps show you how your strengths can support your weaknesses</a:t>
            </a:r>
            <a:endParaRPr/>
          </a:p>
          <a:p>
            <a:pPr indent="-298450" lvl="0" marL="457200" rtl="0" algn="l">
              <a:spcBef>
                <a:spcPts val="0"/>
              </a:spcBef>
              <a:spcAft>
                <a:spcPts val="0"/>
              </a:spcAft>
              <a:buSzPts val="1100"/>
              <a:buChar char="●"/>
            </a:pPr>
            <a:r>
              <a:rPr lang="en"/>
              <a:t>Shows how people with different strengths can come together to be a powerful team</a:t>
            </a:r>
            <a:endParaRPr/>
          </a:p>
          <a:p>
            <a:pPr indent="-298450" lvl="0" marL="457200" rtl="0" algn="l">
              <a:spcBef>
                <a:spcPts val="0"/>
              </a:spcBef>
              <a:spcAft>
                <a:spcPts val="0"/>
              </a:spcAft>
              <a:buSzPts val="1100"/>
              <a:buChar char="●"/>
            </a:pPr>
            <a:r>
              <a:rPr lang="en"/>
              <a:t>High School </a:t>
            </a:r>
            <a:endParaRPr/>
          </a:p>
        </p:txBody>
      </p:sp>
      <p:pic>
        <p:nvPicPr>
          <p:cNvPr id="456" name="Google Shape;456;p64"/>
          <p:cNvPicPr preferRelativeResize="0"/>
          <p:nvPr>
            <p:ph idx="2" type="pic"/>
          </p:nvPr>
        </p:nvPicPr>
        <p:blipFill rotWithShape="1">
          <a:blip r:embed="rId3">
            <a:alphaModFix/>
          </a:blip>
          <a:srcRect b="950" l="44010" r="5251" t="-950"/>
          <a:stretch/>
        </p:blipFill>
        <p:spPr>
          <a:xfrm>
            <a:off x="996550" y="874499"/>
            <a:ext cx="2244600" cy="3330900"/>
          </a:xfrm>
          <a:prstGeom prst="roundRect">
            <a:avLst>
              <a:gd fmla="val 16667" name="adj"/>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5"/>
          <p:cNvSpPr txBox="1"/>
          <p:nvPr>
            <p:ph idx="1" type="subTitle"/>
          </p:nvPr>
        </p:nvSpPr>
        <p:spPr>
          <a:xfrm>
            <a:off x="4217250" y="873788"/>
            <a:ext cx="19770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 English Language Arts</a:t>
            </a:r>
            <a:endParaRPr/>
          </a:p>
        </p:txBody>
      </p:sp>
      <p:sp>
        <p:nvSpPr>
          <p:cNvPr id="462" name="Google Shape;462;p65"/>
          <p:cNvSpPr txBox="1"/>
          <p:nvPr>
            <p:ph idx="2" type="subTitle"/>
          </p:nvPr>
        </p:nvSpPr>
        <p:spPr>
          <a:xfrm>
            <a:off x="6421725" y="873788"/>
            <a:ext cx="19770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2. Mathematics</a:t>
            </a:r>
            <a:endParaRPr/>
          </a:p>
        </p:txBody>
      </p:sp>
      <p:sp>
        <p:nvSpPr>
          <p:cNvPr id="463" name="Google Shape;463;p65"/>
          <p:cNvSpPr txBox="1"/>
          <p:nvPr>
            <p:ph idx="3" type="body"/>
          </p:nvPr>
        </p:nvSpPr>
        <p:spPr>
          <a:xfrm>
            <a:off x="4217250" y="1376900"/>
            <a:ext cx="1977000" cy="6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art of </a:t>
            </a:r>
            <a:r>
              <a:rPr lang="en"/>
              <a:t>communicating</a:t>
            </a:r>
            <a:r>
              <a:rPr lang="en"/>
              <a:t> knowledge and ideas through words both written and spoken</a:t>
            </a:r>
            <a:endParaRPr/>
          </a:p>
        </p:txBody>
      </p:sp>
      <p:sp>
        <p:nvSpPr>
          <p:cNvPr id="464" name="Google Shape;464;p65"/>
          <p:cNvSpPr txBox="1"/>
          <p:nvPr>
            <p:ph idx="4" type="body"/>
          </p:nvPr>
        </p:nvSpPr>
        <p:spPr>
          <a:xfrm>
            <a:off x="6421725" y="1376900"/>
            <a:ext cx="1977000" cy="6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The art of problem solving, analytical thinking and understanding abstract concepts </a:t>
            </a:r>
            <a:endParaRPr/>
          </a:p>
        </p:txBody>
      </p:sp>
      <p:sp>
        <p:nvSpPr>
          <p:cNvPr id="465" name="Google Shape;465;p65"/>
          <p:cNvSpPr txBox="1"/>
          <p:nvPr>
            <p:ph idx="5" type="subTitle"/>
          </p:nvPr>
        </p:nvSpPr>
        <p:spPr>
          <a:xfrm>
            <a:off x="4217250" y="2119763"/>
            <a:ext cx="19770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3. Science</a:t>
            </a:r>
            <a:endParaRPr/>
          </a:p>
        </p:txBody>
      </p:sp>
      <p:sp>
        <p:nvSpPr>
          <p:cNvPr id="466" name="Google Shape;466;p65"/>
          <p:cNvSpPr txBox="1"/>
          <p:nvPr>
            <p:ph idx="6" type="subTitle"/>
          </p:nvPr>
        </p:nvSpPr>
        <p:spPr>
          <a:xfrm>
            <a:off x="6421725" y="2119763"/>
            <a:ext cx="19770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4. Social Studies</a:t>
            </a:r>
            <a:endParaRPr/>
          </a:p>
        </p:txBody>
      </p:sp>
      <p:sp>
        <p:nvSpPr>
          <p:cNvPr id="467" name="Google Shape;467;p65"/>
          <p:cNvSpPr txBox="1"/>
          <p:nvPr>
            <p:ph idx="7" type="body"/>
          </p:nvPr>
        </p:nvSpPr>
        <p:spPr>
          <a:xfrm>
            <a:off x="4217250" y="2622875"/>
            <a:ext cx="1977000" cy="6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Exploring and understanding the world around you so that you can make informed decisions</a:t>
            </a:r>
            <a:endParaRPr/>
          </a:p>
        </p:txBody>
      </p:sp>
      <p:sp>
        <p:nvSpPr>
          <p:cNvPr id="468" name="Google Shape;468;p65"/>
          <p:cNvSpPr txBox="1"/>
          <p:nvPr>
            <p:ph idx="8" type="body"/>
          </p:nvPr>
        </p:nvSpPr>
        <p:spPr>
          <a:xfrm>
            <a:off x="6421725" y="2622875"/>
            <a:ext cx="1977000" cy="6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Learning about ourselves by understanding our past, other cultures, and current events.</a:t>
            </a:r>
            <a:endParaRPr/>
          </a:p>
        </p:txBody>
      </p:sp>
      <p:sp>
        <p:nvSpPr>
          <p:cNvPr id="469" name="Google Shape;469;p65"/>
          <p:cNvSpPr txBox="1"/>
          <p:nvPr>
            <p:ph idx="9" type="subTitle"/>
          </p:nvPr>
        </p:nvSpPr>
        <p:spPr>
          <a:xfrm>
            <a:off x="4217250" y="3365738"/>
            <a:ext cx="19770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5. Electives</a:t>
            </a:r>
            <a:endParaRPr/>
          </a:p>
        </p:txBody>
      </p:sp>
      <p:sp>
        <p:nvSpPr>
          <p:cNvPr id="470" name="Google Shape;470;p65"/>
          <p:cNvSpPr txBox="1"/>
          <p:nvPr>
            <p:ph idx="13" type="subTitle"/>
          </p:nvPr>
        </p:nvSpPr>
        <p:spPr>
          <a:xfrm>
            <a:off x="6421725" y="3365738"/>
            <a:ext cx="19770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6. Durable Skills</a:t>
            </a:r>
            <a:endParaRPr/>
          </a:p>
        </p:txBody>
      </p:sp>
      <p:sp>
        <p:nvSpPr>
          <p:cNvPr id="471" name="Google Shape;471;p65"/>
          <p:cNvSpPr txBox="1"/>
          <p:nvPr>
            <p:ph idx="14" type="body"/>
          </p:nvPr>
        </p:nvSpPr>
        <p:spPr>
          <a:xfrm>
            <a:off x="4217250" y="3868850"/>
            <a:ext cx="1977000" cy="6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Devote time towards individual talents, self-exploration, artistic expression, and well-rounded experiences</a:t>
            </a:r>
            <a:endParaRPr/>
          </a:p>
        </p:txBody>
      </p:sp>
      <p:sp>
        <p:nvSpPr>
          <p:cNvPr id="472" name="Google Shape;472;p65"/>
          <p:cNvSpPr txBox="1"/>
          <p:nvPr>
            <p:ph idx="15" type="body"/>
          </p:nvPr>
        </p:nvSpPr>
        <p:spPr>
          <a:xfrm>
            <a:off x="6421725" y="3868850"/>
            <a:ext cx="1977000" cy="6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Social/emotional wellness, </a:t>
            </a:r>
            <a:r>
              <a:rPr lang="en"/>
              <a:t>adaptability</a:t>
            </a:r>
            <a:r>
              <a:rPr lang="en"/>
              <a:t>, perseverance, sense of community, and citizenship</a:t>
            </a:r>
            <a:endParaRPr/>
          </a:p>
        </p:txBody>
      </p:sp>
      <p:sp>
        <p:nvSpPr>
          <p:cNvPr id="473" name="Google Shape;473;p65"/>
          <p:cNvSpPr txBox="1"/>
          <p:nvPr>
            <p:ph type="title"/>
          </p:nvPr>
        </p:nvSpPr>
        <p:spPr>
          <a:xfrm>
            <a:off x="390550" y="2087700"/>
            <a:ext cx="3429900" cy="968100"/>
          </a:xfrm>
          <a:prstGeom prst="rect">
            <a:avLst/>
          </a:prstGeom>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rPr lang="en"/>
              <a:t>Academic Courses </a:t>
            </a:r>
            <a:endParaRPr/>
          </a:p>
          <a:p>
            <a:pPr indent="0" lvl="0" marL="0" rtl="0" algn="l">
              <a:lnSpc>
                <a:spcPct val="80000"/>
              </a:lnSpc>
              <a:spcBef>
                <a:spcPts val="0"/>
              </a:spcBef>
              <a:spcAft>
                <a:spcPts val="0"/>
              </a:spcAft>
              <a:buNone/>
            </a:pPr>
            <a:r>
              <a:t/>
            </a:r>
            <a:endParaRPr/>
          </a:p>
          <a:p>
            <a:pPr indent="0" lvl="0" marL="0" rtl="0" algn="l">
              <a:lnSpc>
                <a:spcPct val="80000"/>
              </a:lnSpc>
              <a:spcBef>
                <a:spcPts val="0"/>
              </a:spcBef>
              <a:spcAft>
                <a:spcPts val="0"/>
              </a:spcAft>
              <a:buNone/>
            </a:pPr>
            <a:r>
              <a:rPr lang="en" sz="2700"/>
              <a:t>Stepping stones to achieve your dream </a:t>
            </a:r>
            <a:endParaRPr sz="2700"/>
          </a:p>
        </p:txBody>
      </p:sp>
      <p:sp>
        <p:nvSpPr>
          <p:cNvPr id="474" name="Google Shape;474;p65"/>
          <p:cNvSpPr txBox="1"/>
          <p:nvPr>
            <p:ph idx="16" type="sldNum"/>
          </p:nvPr>
        </p:nvSpPr>
        <p:spPr>
          <a:xfrm>
            <a:off x="390559" y="40226"/>
            <a:ext cx="548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475" name="Google Shape;475;p65"/>
          <p:cNvSpPr txBox="1"/>
          <p:nvPr/>
        </p:nvSpPr>
        <p:spPr>
          <a:xfrm>
            <a:off x="3367050" y="40226"/>
            <a:ext cx="2409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latin typeface="Archivo"/>
                <a:ea typeface="Archivo"/>
                <a:cs typeface="Archivo"/>
                <a:sym typeface="Archivo"/>
              </a:rPr>
              <a:t>Wellington Exempted Village Schools</a:t>
            </a:r>
            <a:endParaRPr sz="1000">
              <a:solidFill>
                <a:schemeClr val="lt1"/>
              </a:solidFill>
              <a:latin typeface="Archivo"/>
              <a:ea typeface="Archivo"/>
              <a:cs typeface="Archivo"/>
              <a:sym typeface="Archiv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p66"/>
          <p:cNvPicPr preferRelativeResize="0"/>
          <p:nvPr>
            <p:ph idx="2" type="pic"/>
          </p:nvPr>
        </p:nvPicPr>
        <p:blipFill rotWithShape="1">
          <a:blip r:embed="rId3">
            <a:alphaModFix/>
          </a:blip>
          <a:srcRect b="17553" l="0" r="0" t="17553"/>
          <a:stretch/>
        </p:blipFill>
        <p:spPr>
          <a:xfrm>
            <a:off x="6205225" y="1128325"/>
            <a:ext cx="2627101" cy="2273101"/>
          </a:xfrm>
          <a:prstGeom prst="rect">
            <a:avLst/>
          </a:prstGeom>
        </p:spPr>
      </p:pic>
      <p:sp>
        <p:nvSpPr>
          <p:cNvPr id="481" name="Google Shape;481;p66"/>
          <p:cNvSpPr txBox="1"/>
          <p:nvPr>
            <p:ph idx="4" type="body"/>
          </p:nvPr>
        </p:nvSpPr>
        <p:spPr>
          <a:xfrm>
            <a:off x="6205225" y="4152550"/>
            <a:ext cx="2627100" cy="77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steps do you have to take to be qualified for your dream job?</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 can you start preparing now?</a:t>
            </a:r>
            <a:endParaRPr/>
          </a:p>
        </p:txBody>
      </p:sp>
      <p:sp>
        <p:nvSpPr>
          <p:cNvPr id="482" name="Google Shape;482;p66"/>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Interests</a:t>
            </a:r>
            <a:endParaRPr/>
          </a:p>
        </p:txBody>
      </p:sp>
      <p:sp>
        <p:nvSpPr>
          <p:cNvPr id="483" name="Google Shape;483;p66"/>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your skill set and what are you good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feels good to be successful and it </a:t>
            </a:r>
            <a:r>
              <a:rPr lang="en"/>
              <a:t>encourages</a:t>
            </a:r>
            <a:r>
              <a:rPr lang="en"/>
              <a:t> you to persevere. </a:t>
            </a:r>
            <a:endParaRPr/>
          </a:p>
        </p:txBody>
      </p:sp>
      <p:pic>
        <p:nvPicPr>
          <p:cNvPr id="484" name="Google Shape;484;p66"/>
          <p:cNvPicPr preferRelativeResize="0"/>
          <p:nvPr>
            <p:ph idx="3" type="pic"/>
          </p:nvPr>
        </p:nvPicPr>
        <p:blipFill rotWithShape="1">
          <a:blip r:embed="rId4">
            <a:alphaModFix/>
          </a:blip>
          <a:srcRect b="0" l="19835" r="19835" t="0"/>
          <a:stretch/>
        </p:blipFill>
        <p:spPr>
          <a:xfrm>
            <a:off x="311725" y="1128325"/>
            <a:ext cx="2627100" cy="2273100"/>
          </a:xfrm>
          <a:prstGeom prst="rect">
            <a:avLst/>
          </a:prstGeom>
        </p:spPr>
      </p:pic>
      <p:pic>
        <p:nvPicPr>
          <p:cNvPr id="485" name="Google Shape;485;p66"/>
          <p:cNvPicPr preferRelativeResize="0"/>
          <p:nvPr>
            <p:ph idx="5" type="pic"/>
          </p:nvPr>
        </p:nvPicPr>
        <p:blipFill rotWithShape="1">
          <a:blip r:embed="rId5">
            <a:alphaModFix/>
          </a:blip>
          <a:srcRect b="0" l="6656" r="6665" t="0"/>
          <a:stretch/>
        </p:blipFill>
        <p:spPr>
          <a:xfrm>
            <a:off x="3255250" y="1128325"/>
            <a:ext cx="2627100" cy="2273100"/>
          </a:xfrm>
          <a:prstGeom prst="rect">
            <a:avLst/>
          </a:prstGeom>
        </p:spPr>
      </p:pic>
      <p:sp>
        <p:nvSpPr>
          <p:cNvPr id="486" name="Google Shape;486;p66"/>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do you like to do?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 one wants to work on things that they do not like. Find a career that you love and be happy going to work.</a:t>
            </a:r>
            <a:endParaRPr/>
          </a:p>
        </p:txBody>
      </p:sp>
      <p:sp>
        <p:nvSpPr>
          <p:cNvPr id="487" name="Google Shape;487;p66"/>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Choosing YOUR Future</a:t>
            </a:r>
            <a:endParaRPr/>
          </a:p>
        </p:txBody>
      </p:sp>
      <p:sp>
        <p:nvSpPr>
          <p:cNvPr id="488" name="Google Shape;488;p66"/>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Strengths</a:t>
            </a:r>
            <a:r>
              <a:rPr lang="en"/>
              <a:t> &amp; Aptitudes</a:t>
            </a:r>
            <a:endParaRPr/>
          </a:p>
        </p:txBody>
      </p:sp>
      <p:sp>
        <p:nvSpPr>
          <p:cNvPr id="489" name="Google Shape;489;p66"/>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Requirements and Opportunities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mpany Overview Presentation">
  <a:themeElements>
    <a:clrScheme name="Simple Light">
      <a:dk1>
        <a:srgbClr val="121212"/>
      </a:dk1>
      <a:lt1>
        <a:srgbClr val="FDF9E9"/>
      </a:lt1>
      <a:dk2>
        <a:srgbClr val="8C63A0"/>
      </a:dk2>
      <a:lt2>
        <a:srgbClr val="AA601A"/>
      </a:lt2>
      <a:accent1>
        <a:srgbClr val="FFFFFF"/>
      </a:accent1>
      <a:accent2>
        <a:srgbClr val="FFFFFF"/>
      </a:accent2>
      <a:accent3>
        <a:srgbClr val="FFFFFF"/>
      </a:accent3>
      <a:accent4>
        <a:srgbClr val="FFFFFF"/>
      </a:accent4>
      <a:accent5>
        <a:srgbClr val="FFFFFF"/>
      </a:accent5>
      <a:accent6>
        <a:srgbClr val="FFFFFF"/>
      </a:accent6>
      <a:hlink>
        <a:srgbClr val="12121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